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59" r:id="rId9"/>
    <p:sldId id="260" r:id="rId10"/>
    <p:sldId id="262" r:id="rId11"/>
    <p:sldId id="263" r:id="rId12"/>
    <p:sldId id="264" r:id="rId13"/>
    <p:sldId id="266" r:id="rId14"/>
    <p:sldId id="267" r:id="rId15"/>
    <p:sldId id="268" r:id="rId16"/>
    <p:sldId id="269" r:id="rId17"/>
    <p:sldId id="270" r:id="rId18"/>
    <p:sldId id="271" r:id="rId19"/>
    <p:sldId id="274" r:id="rId20"/>
    <p:sldId id="273" r:id="rId21"/>
    <p:sldId id="275" r:id="rId22"/>
    <p:sldId id="276" r:id="rId23"/>
    <p:sldId id="2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01CC6B-4442-46D0-BF0C-2B72B98C0C57}" v="540" dt="2021-01-11T01:50:28.025"/>
    <p1510:client id="{7BD38E1B-C808-4D40-9761-0B5E79E22E57}" v="9" dt="2021-01-11T03:29:5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3" d="100"/>
          <a:sy n="43" d="100"/>
        </p:scale>
        <p:origin x="7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ie Axe" userId="S::caxe1@jh.edu::be0787a3-50f8-48e5-aefa-8563cf772e07" providerId="AD" clId="Web-{6901CC6B-4442-46D0-BF0C-2B72B98C0C57}"/>
    <pc:docChg chg="modSld">
      <pc:chgData name="Cathie Axe" userId="S::caxe1@jh.edu::be0787a3-50f8-48e5-aefa-8563cf772e07" providerId="AD" clId="Web-{6901CC6B-4442-46D0-BF0C-2B72B98C0C57}" dt="2021-01-11T01:50:28.025" v="536" actId="14100"/>
      <pc:docMkLst>
        <pc:docMk/>
      </pc:docMkLst>
      <pc:sldChg chg="modSp">
        <pc:chgData name="Cathie Axe" userId="S::caxe1@jh.edu::be0787a3-50f8-48e5-aefa-8563cf772e07" providerId="AD" clId="Web-{6901CC6B-4442-46D0-BF0C-2B72B98C0C57}" dt="2021-01-11T01:45:10.313" v="158" actId="20577"/>
        <pc:sldMkLst>
          <pc:docMk/>
          <pc:sldMk cId="3639987642" sldId="256"/>
        </pc:sldMkLst>
        <pc:spChg chg="mod">
          <ac:chgData name="Cathie Axe" userId="S::caxe1@jh.edu::be0787a3-50f8-48e5-aefa-8563cf772e07" providerId="AD" clId="Web-{6901CC6B-4442-46D0-BF0C-2B72B98C0C57}" dt="2021-01-11T01:45:10.313" v="158" actId="20577"/>
          <ac:spMkLst>
            <pc:docMk/>
            <pc:sldMk cId="3639987642" sldId="256"/>
            <ac:spMk id="2" creationId="{E65FB2AC-E010-478D-9B8C-17825DBBA065}"/>
          </ac:spMkLst>
        </pc:spChg>
      </pc:sldChg>
      <pc:sldChg chg="modSp">
        <pc:chgData name="Cathie Axe" userId="S::caxe1@jh.edu::be0787a3-50f8-48e5-aefa-8563cf772e07" providerId="AD" clId="Web-{6901CC6B-4442-46D0-BF0C-2B72B98C0C57}" dt="2021-01-11T01:47:27.160" v="343" actId="20577"/>
        <pc:sldMkLst>
          <pc:docMk/>
          <pc:sldMk cId="3061765690" sldId="257"/>
        </pc:sldMkLst>
        <pc:spChg chg="mod">
          <ac:chgData name="Cathie Axe" userId="S::caxe1@jh.edu::be0787a3-50f8-48e5-aefa-8563cf772e07" providerId="AD" clId="Web-{6901CC6B-4442-46D0-BF0C-2B72B98C0C57}" dt="2021-01-11T01:47:27.160" v="343" actId="20577"/>
          <ac:spMkLst>
            <pc:docMk/>
            <pc:sldMk cId="3061765690" sldId="257"/>
            <ac:spMk id="2" creationId="{1753FD63-B626-4486-AD35-A2FF9BB5FF6A}"/>
          </ac:spMkLst>
        </pc:spChg>
      </pc:sldChg>
      <pc:sldChg chg="modSp">
        <pc:chgData name="Cathie Axe" userId="S::caxe1@jh.edu::be0787a3-50f8-48e5-aefa-8563cf772e07" providerId="AD" clId="Web-{6901CC6B-4442-46D0-BF0C-2B72B98C0C57}" dt="2021-01-11T01:50:28.025" v="536" actId="14100"/>
        <pc:sldMkLst>
          <pc:docMk/>
          <pc:sldMk cId="1099156224" sldId="258"/>
        </pc:sldMkLst>
        <pc:spChg chg="mod">
          <ac:chgData name="Cathie Axe" userId="S::caxe1@jh.edu::be0787a3-50f8-48e5-aefa-8563cf772e07" providerId="AD" clId="Web-{6901CC6B-4442-46D0-BF0C-2B72B98C0C57}" dt="2021-01-11T01:50:28.025" v="536" actId="14100"/>
          <ac:spMkLst>
            <pc:docMk/>
            <pc:sldMk cId="1099156224" sldId="258"/>
            <ac:spMk id="7" creationId="{3816AE28-F517-4E41-8C16-9CBA6BB4C11B}"/>
          </ac:spMkLst>
        </pc:spChg>
      </pc:sldChg>
      <pc:sldChg chg="modSp">
        <pc:chgData name="Cathie Axe" userId="S::caxe1@jh.edu::be0787a3-50f8-48e5-aefa-8563cf772e07" providerId="AD" clId="Web-{6901CC6B-4442-46D0-BF0C-2B72B98C0C57}" dt="2021-01-11T01:48:49.114" v="437" actId="14100"/>
        <pc:sldMkLst>
          <pc:docMk/>
          <pc:sldMk cId="2081188425" sldId="261"/>
        </pc:sldMkLst>
        <pc:spChg chg="mod">
          <ac:chgData name="Cathie Axe" userId="S::caxe1@jh.edu::be0787a3-50f8-48e5-aefa-8563cf772e07" providerId="AD" clId="Web-{6901CC6B-4442-46D0-BF0C-2B72B98C0C57}" dt="2021-01-11T01:48:49.114" v="437" actId="14100"/>
          <ac:spMkLst>
            <pc:docMk/>
            <pc:sldMk cId="2081188425" sldId="261"/>
            <ac:spMk id="5" creationId="{5068CF50-682C-4AF6-BC76-3011B92D4EBE}"/>
          </ac:spMkLst>
        </pc:spChg>
      </pc:sldChg>
    </pc:docChg>
  </pc:docChgLst>
  <pc:docChgLst>
    <pc:chgData clId="Web-{7BD38E1B-C808-4D40-9761-0B5E79E22E57}"/>
    <pc:docChg chg="modSld">
      <pc:chgData name="" userId="" providerId="" clId="Web-{7BD38E1B-C808-4D40-9761-0B5E79E22E57}" dt="2021-01-11T03:28:26.959" v="0" actId="1076"/>
      <pc:docMkLst>
        <pc:docMk/>
      </pc:docMkLst>
      <pc:sldChg chg="modSp">
        <pc:chgData name="" userId="" providerId="" clId="Web-{7BD38E1B-C808-4D40-9761-0B5E79E22E57}" dt="2021-01-11T03:28:26.959" v="0" actId="1076"/>
        <pc:sldMkLst>
          <pc:docMk/>
          <pc:sldMk cId="3639987642" sldId="256"/>
        </pc:sldMkLst>
        <pc:spChg chg="mod">
          <ac:chgData name="" userId="" providerId="" clId="Web-{7BD38E1B-C808-4D40-9761-0B5E79E22E57}" dt="2021-01-11T03:28:26.959" v="0" actId="1076"/>
          <ac:spMkLst>
            <pc:docMk/>
            <pc:sldMk cId="3639987642" sldId="256"/>
            <ac:spMk id="2" creationId="{E65FB2AC-E010-478D-9B8C-17825DBBA065}"/>
          </ac:spMkLst>
        </pc:spChg>
      </pc:sldChg>
    </pc:docChg>
  </pc:docChgLst>
  <pc:docChgLst>
    <pc:chgData name="Kamran Rasul" userId="S::krasul1@jh.edu::4a7b904c-d2fe-4b39-80f5-3e4b18e61e66" providerId="AD" clId="Web-{7BD38E1B-C808-4D40-9761-0B5E79E22E57}"/>
    <pc:docChg chg="modSld">
      <pc:chgData name="Kamran Rasul" userId="S::krasul1@jh.edu::4a7b904c-d2fe-4b39-80f5-3e4b18e61e66" providerId="AD" clId="Web-{7BD38E1B-C808-4D40-9761-0B5E79E22E57}" dt="2021-01-11T03:29:56.947" v="6" actId="1076"/>
      <pc:docMkLst>
        <pc:docMk/>
      </pc:docMkLst>
      <pc:sldChg chg="modSp">
        <pc:chgData name="Kamran Rasul" userId="S::krasul1@jh.edu::4a7b904c-d2fe-4b39-80f5-3e4b18e61e66" providerId="AD" clId="Web-{7BD38E1B-C808-4D40-9761-0B5E79E22E57}" dt="2021-01-11T03:29:40.649" v="3" actId="20577"/>
        <pc:sldMkLst>
          <pc:docMk/>
          <pc:sldMk cId="3061765690" sldId="257"/>
        </pc:sldMkLst>
        <pc:spChg chg="mod">
          <ac:chgData name="Kamran Rasul" userId="S::krasul1@jh.edu::4a7b904c-d2fe-4b39-80f5-3e4b18e61e66" providerId="AD" clId="Web-{7BD38E1B-C808-4D40-9761-0B5E79E22E57}" dt="2021-01-11T03:29:40.649" v="3" actId="20577"/>
          <ac:spMkLst>
            <pc:docMk/>
            <pc:sldMk cId="3061765690" sldId="257"/>
            <ac:spMk id="2" creationId="{1753FD63-B626-4486-AD35-A2FF9BB5FF6A}"/>
          </ac:spMkLst>
        </pc:spChg>
      </pc:sldChg>
      <pc:sldChg chg="modSp">
        <pc:chgData name="Kamran Rasul" userId="S::krasul1@jh.edu::4a7b904c-d2fe-4b39-80f5-3e4b18e61e66" providerId="AD" clId="Web-{7BD38E1B-C808-4D40-9761-0B5E79E22E57}" dt="2021-01-11T03:29:56.947" v="6" actId="1076"/>
        <pc:sldMkLst>
          <pc:docMk/>
          <pc:sldMk cId="990905953" sldId="259"/>
        </pc:sldMkLst>
        <pc:spChg chg="mod">
          <ac:chgData name="Kamran Rasul" userId="S::krasul1@jh.edu::4a7b904c-d2fe-4b39-80f5-3e4b18e61e66" providerId="AD" clId="Web-{7BD38E1B-C808-4D40-9761-0B5E79E22E57}" dt="2021-01-11T03:29:56.947" v="6" actId="1076"/>
          <ac:spMkLst>
            <pc:docMk/>
            <pc:sldMk cId="990905953" sldId="259"/>
            <ac:spMk id="4" creationId="{54AB4380-5469-4F49-A99E-D4F9645D0BA1}"/>
          </ac:spMkLst>
        </pc:spChg>
      </pc:sldChg>
      <pc:sldChg chg="modSp">
        <pc:chgData name="Kamran Rasul" userId="S::krasul1@jh.edu::4a7b904c-d2fe-4b39-80f5-3e4b18e61e66" providerId="AD" clId="Web-{7BD38E1B-C808-4D40-9761-0B5E79E22E57}" dt="2021-01-11T03:28:48.132" v="1" actId="1076"/>
        <pc:sldMkLst>
          <pc:docMk/>
          <pc:sldMk cId="2081188425" sldId="261"/>
        </pc:sldMkLst>
        <pc:spChg chg="mod">
          <ac:chgData name="Kamran Rasul" userId="S::krasul1@jh.edu::4a7b904c-d2fe-4b39-80f5-3e4b18e61e66" providerId="AD" clId="Web-{7BD38E1B-C808-4D40-9761-0B5E79E22E57}" dt="2021-01-11T03:28:48.132" v="1" actId="1076"/>
          <ac:spMkLst>
            <pc:docMk/>
            <pc:sldMk cId="2081188425" sldId="261"/>
            <ac:spMk id="5" creationId="{5068CF50-682C-4AF6-BC76-3011B92D4EB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C32E0-55F9-46D0-9DA2-FCA638E7F4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1568D-7F54-44CD-A99C-90EE01DBB9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29058B-17A4-47B8-9EC8-B4FA9973E919}"/>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CFB6CA6E-C921-424E-928D-547512D226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BBE31B-A6AB-4FD0-8177-2E3BACB377AA}"/>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1074733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0701F-6DA4-426A-831A-D28E8277C0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2BEFB9-E902-404A-8BB0-5DC9742EDD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442A9-3A36-4872-97A8-C35694BEC52B}"/>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AA384206-E3E4-46BA-AFF1-B97BD5E0A1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432BA-7C11-477D-974E-6CB014D8366E}"/>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156020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46F105-F1E6-4464-8652-8E30C5C09F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F8A8B9-C63C-498F-B111-527F1A5115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2C4CD1-BE27-418A-BFDA-6563A6A7A02C}"/>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22F022BF-C754-448E-8C24-C725508BDE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C4F184-86A9-4B81-8A17-AC4FBC2026AF}"/>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35919343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CF26A-AB4A-4C94-A9E2-1F79D53967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BE2E5-A4E7-466A-987B-E26A739DC3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004547-0CD8-499B-9B8F-154A7DC8E7AF}"/>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656051F3-65B5-4390-BA4F-98025090B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605450-0E2A-4707-AA83-399624C725E4}"/>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419302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B49E4-4D24-435E-9EFB-E5158ADF89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FEB530-21BD-46A7-8EDB-09EBEB3782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78359-C501-4F52-8BDB-A74242CB2B03}"/>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5BFF1EDF-EAF9-439B-8E49-1CAD54CE2B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2A2FE6-19C0-48AB-86DF-9BC303DE7C95}"/>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3571019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87EF-35E4-4CCE-B540-37815606DE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E37C755-D9BA-4ED0-874E-1C278220123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D31207-A91D-4C27-8B61-BC8CBCEDEA8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677762-2BAA-4433-9397-A559AD1A6D4F}"/>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6" name="Footer Placeholder 5">
            <a:extLst>
              <a:ext uri="{FF2B5EF4-FFF2-40B4-BE49-F238E27FC236}">
                <a16:creationId xmlns:a16="http://schemas.microsoft.com/office/drawing/2014/main" id="{600A4042-D55B-4B90-942C-7051218707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76871F-8ACC-4359-B888-F0ABBDBF7C54}"/>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404473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73A8-D2AB-4180-B1C3-404E91163A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607B3A9-2006-4460-A4E5-8344180DF0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096062-7DEA-4C77-A231-55C7563F0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15740BF-562B-47F7-98E1-FAAA02090B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A95E40-5D8A-4F2C-801C-47C83EF91C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6B230-14B3-4D13-9961-ED06412AD4BC}"/>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8" name="Footer Placeholder 7">
            <a:extLst>
              <a:ext uri="{FF2B5EF4-FFF2-40B4-BE49-F238E27FC236}">
                <a16:creationId xmlns:a16="http://schemas.microsoft.com/office/drawing/2014/main" id="{DA1B406D-73C6-4751-88F1-EB7176DF25E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BD0B97-7352-4FED-AFE5-E9386B5D507D}"/>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863430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28A20-15FD-47D1-BCBA-0ADEE87E8E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C22A43-56FB-4A36-B56C-358AAA2C5D5F}"/>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4" name="Footer Placeholder 3">
            <a:extLst>
              <a:ext uri="{FF2B5EF4-FFF2-40B4-BE49-F238E27FC236}">
                <a16:creationId xmlns:a16="http://schemas.microsoft.com/office/drawing/2014/main" id="{1F0A8753-A745-4F6C-9400-ADE86CC942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3BBF96-ADA8-45A3-8F18-A3FE5009BE0A}"/>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3797321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6A1B0D-D52D-42D0-A0A0-71FD69DB7688}"/>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3" name="Footer Placeholder 2">
            <a:extLst>
              <a:ext uri="{FF2B5EF4-FFF2-40B4-BE49-F238E27FC236}">
                <a16:creationId xmlns:a16="http://schemas.microsoft.com/office/drawing/2014/main" id="{CCECED08-8D9F-4EAE-AA33-91FF784BEA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90D39D-6D09-41F3-9946-D500F181DBB2}"/>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2310583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E866D-D57B-4256-AB82-E3D92BF958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F980E1-C7F3-4900-94A8-2ADCE5E49D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BE2CA20-2F28-437F-B67B-71DAF90EE2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2DA3A7-7137-4C54-A186-630CADB29A6B}"/>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6" name="Footer Placeholder 5">
            <a:extLst>
              <a:ext uri="{FF2B5EF4-FFF2-40B4-BE49-F238E27FC236}">
                <a16:creationId xmlns:a16="http://schemas.microsoft.com/office/drawing/2014/main" id="{96B691DB-5952-4793-9018-45954C7892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CA30D2-81B7-4ED2-9F08-BAC072EC5662}"/>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433562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6A5CC-92B7-4184-9290-719F2520BF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7A33F3-7304-426E-9E49-637F49B774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7DCFCAC-C835-4C6A-8CA3-A882771A3C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245006-D18F-4192-A406-6D5F5558091C}"/>
              </a:ext>
            </a:extLst>
          </p:cNvPr>
          <p:cNvSpPr>
            <a:spLocks noGrp="1"/>
          </p:cNvSpPr>
          <p:nvPr>
            <p:ph type="dt" sz="half" idx="10"/>
          </p:nvPr>
        </p:nvSpPr>
        <p:spPr/>
        <p:txBody>
          <a:bodyPr/>
          <a:lstStyle/>
          <a:p>
            <a:fld id="{D367087C-429A-4AF7-9126-028E90B7D190}" type="datetimeFigureOut">
              <a:rPr lang="en-US" smtClean="0"/>
              <a:t>1/22/2021</a:t>
            </a:fld>
            <a:endParaRPr lang="en-US"/>
          </a:p>
        </p:txBody>
      </p:sp>
      <p:sp>
        <p:nvSpPr>
          <p:cNvPr id="6" name="Footer Placeholder 5">
            <a:extLst>
              <a:ext uri="{FF2B5EF4-FFF2-40B4-BE49-F238E27FC236}">
                <a16:creationId xmlns:a16="http://schemas.microsoft.com/office/drawing/2014/main" id="{D602D425-D5B2-4FC1-94A8-DEBAD5568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249D2E-ADF0-4A8F-A0DF-D53D91BFDA17}"/>
              </a:ext>
            </a:extLst>
          </p:cNvPr>
          <p:cNvSpPr>
            <a:spLocks noGrp="1"/>
          </p:cNvSpPr>
          <p:nvPr>
            <p:ph type="sldNum" sz="quarter" idx="12"/>
          </p:nvPr>
        </p:nvSpPr>
        <p:spPr/>
        <p:txBody>
          <a:bodyPr/>
          <a:lstStyle/>
          <a:p>
            <a:fld id="{239DC52D-B0E1-4139-875B-1AC557D9C3C8}" type="slidenum">
              <a:rPr lang="en-US" smtClean="0"/>
              <a:t>‹#›</a:t>
            </a:fld>
            <a:endParaRPr lang="en-US"/>
          </a:p>
        </p:txBody>
      </p:sp>
    </p:spTree>
    <p:extLst>
      <p:ext uri="{BB962C8B-B14F-4D97-AF65-F5344CB8AC3E}">
        <p14:creationId xmlns:p14="http://schemas.microsoft.com/office/powerpoint/2010/main" val="226938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561B7-6245-4A46-A310-6FC11ABF13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C18557-AD88-4D9A-8701-AE5B61C4CC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BE7986-12FF-489C-97F3-40CF0945D4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7087C-429A-4AF7-9126-028E90B7D190}" type="datetimeFigureOut">
              <a:rPr lang="en-US" smtClean="0"/>
              <a:t>1/22/2021</a:t>
            </a:fld>
            <a:endParaRPr lang="en-US"/>
          </a:p>
        </p:txBody>
      </p:sp>
      <p:sp>
        <p:nvSpPr>
          <p:cNvPr id="5" name="Footer Placeholder 4">
            <a:extLst>
              <a:ext uri="{FF2B5EF4-FFF2-40B4-BE49-F238E27FC236}">
                <a16:creationId xmlns:a16="http://schemas.microsoft.com/office/drawing/2014/main" id="{0E0A3D62-4BAA-4302-88A3-09D6441D94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D3B3E2-08AC-4CCB-846A-B051EBFE0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DC52D-B0E1-4139-875B-1AC557D9C3C8}" type="slidenum">
              <a:rPr lang="en-US" smtClean="0"/>
              <a:t>‹#›</a:t>
            </a:fld>
            <a:endParaRPr lang="en-US"/>
          </a:p>
        </p:txBody>
      </p:sp>
    </p:spTree>
    <p:extLst>
      <p:ext uri="{BB962C8B-B14F-4D97-AF65-F5344CB8AC3E}">
        <p14:creationId xmlns:p14="http://schemas.microsoft.com/office/powerpoint/2010/main" val="4287161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Watermark of Johns Hopkins University shield logo.">
            <a:extLst>
              <a:ext uri="{FF2B5EF4-FFF2-40B4-BE49-F238E27FC236}">
                <a16:creationId xmlns:a16="http://schemas.microsoft.com/office/drawing/2014/main" id="{E2AB2F75-D4B3-4BD3-B868-A1B7E52D6BEB}"/>
              </a:ext>
            </a:extLst>
          </p:cNvPr>
          <p:cNvPicPr>
            <a:picLocks noChangeAspect="1"/>
          </p:cNvPicPr>
          <p:nvPr/>
        </p:nvPicPr>
        <p:blipFill>
          <a:blip r:embed="rId2"/>
          <a:stretch>
            <a:fillRect/>
          </a:stretch>
        </p:blipFill>
        <p:spPr>
          <a:xfrm>
            <a:off x="6843995" y="22489"/>
            <a:ext cx="5394098" cy="5827201"/>
          </a:xfrm>
          <a:prstGeom prst="rect">
            <a:avLst/>
          </a:prstGeom>
        </p:spPr>
      </p:pic>
      <p:pic>
        <p:nvPicPr>
          <p:cNvPr id="5" name="Picture 4">
            <a:extLst>
              <a:ext uri="{FF2B5EF4-FFF2-40B4-BE49-F238E27FC236}">
                <a16:creationId xmlns:a16="http://schemas.microsoft.com/office/drawing/2014/main" id="{B6F814F9-5CDF-4187-9E13-20E982AC53B7}"/>
              </a:ext>
            </a:extLst>
          </p:cNvPr>
          <p:cNvPicPr>
            <a:picLocks noChangeAspect="1"/>
          </p:cNvPicPr>
          <p:nvPr/>
        </p:nvPicPr>
        <p:blipFill>
          <a:blip r:embed="rId3"/>
          <a:stretch>
            <a:fillRect/>
          </a:stretch>
        </p:blipFill>
        <p:spPr>
          <a:xfrm>
            <a:off x="292100" y="384380"/>
            <a:ext cx="8861425" cy="4826421"/>
          </a:xfrm>
          <a:prstGeom prst="rect">
            <a:avLst/>
          </a:prstGeom>
          <a:ln w="25400">
            <a:solidFill>
              <a:schemeClr val="accent1">
                <a:lumMod val="75000"/>
              </a:schemeClr>
            </a:solidFill>
          </a:ln>
          <a:effectLst>
            <a:outerShdw blurRad="50800" dist="50800" dir="5400000" algn="ctr" rotWithShape="0">
              <a:schemeClr val="tx2"/>
            </a:outerShdw>
          </a:effectLst>
        </p:spPr>
      </p:pic>
      <p:sp>
        <p:nvSpPr>
          <p:cNvPr id="2" name="TextBox 1">
            <a:extLst>
              <a:ext uri="{FF2B5EF4-FFF2-40B4-BE49-F238E27FC236}">
                <a16:creationId xmlns:a16="http://schemas.microsoft.com/office/drawing/2014/main" id="{E65FB2AC-E010-478D-9B8C-17825DBBA065}"/>
              </a:ext>
            </a:extLst>
          </p:cNvPr>
          <p:cNvSpPr txBox="1"/>
          <p:nvPr/>
        </p:nvSpPr>
        <p:spPr>
          <a:xfrm>
            <a:off x="9383431" y="2117740"/>
            <a:ext cx="2567270" cy="2308324"/>
          </a:xfrm>
          <a:prstGeom prst="rect">
            <a:avLst/>
          </a:prstGeom>
          <a:solidFill>
            <a:schemeClr val="bg2"/>
          </a:solidFill>
          <a:ln w="25400">
            <a:solidFill>
              <a:schemeClr val="accent1">
                <a:lumMod val="75000"/>
              </a:schemeClr>
            </a:solidFill>
          </a:ln>
        </p:spPr>
        <p:txBody>
          <a:bodyPr wrap="square" lIns="91440" tIns="45720" rIns="91440" bIns="45720" rtlCol="0" anchor="t">
            <a:spAutoFit/>
          </a:bodyPr>
          <a:lstStyle/>
          <a:p>
            <a:r>
              <a:rPr lang="en-US" sz="1600" b="1" dirty="0">
                <a:ea typeface="+mn-lt"/>
                <a:cs typeface="+mn-lt"/>
              </a:rPr>
              <a:t>Click on the FACULTY. </a:t>
            </a:r>
            <a:br>
              <a:rPr lang="en-US" sz="1600" b="1" dirty="0">
                <a:ea typeface="+mn-lt"/>
                <a:cs typeface="+mn-lt"/>
              </a:rPr>
            </a:br>
            <a:r>
              <a:rPr lang="en-US" sz="1600" b="1" dirty="0">
                <a:ea typeface="+mn-lt"/>
                <a:cs typeface="+mn-lt"/>
              </a:rPr>
              <a:t/>
            </a:r>
            <a:br>
              <a:rPr lang="en-US" sz="1600" b="1" dirty="0">
                <a:ea typeface="+mn-lt"/>
                <a:cs typeface="+mn-lt"/>
              </a:rPr>
            </a:br>
            <a:r>
              <a:rPr lang="en-US" sz="1600" b="1" dirty="0">
                <a:ea typeface="+mn-lt"/>
                <a:cs typeface="+mn-lt"/>
              </a:rPr>
              <a:t>Login in using your</a:t>
            </a:r>
          </a:p>
          <a:p>
            <a:r>
              <a:rPr lang="en-US" sz="1600" b="1" dirty="0">
                <a:ea typeface="+mn-lt"/>
                <a:cs typeface="+mn-lt"/>
              </a:rPr>
              <a:t>Hopkins JHED ID and password. </a:t>
            </a:r>
            <a:br>
              <a:rPr lang="en-US" sz="1600" b="1" dirty="0">
                <a:ea typeface="+mn-lt"/>
                <a:cs typeface="+mn-lt"/>
              </a:rPr>
            </a:br>
            <a:r>
              <a:rPr lang="en-US" sz="1600" b="1" dirty="0">
                <a:ea typeface="+mn-lt"/>
                <a:cs typeface="+mn-lt"/>
              </a:rPr>
              <a:t/>
            </a:r>
            <a:br>
              <a:rPr lang="en-US" sz="1600" b="1" dirty="0">
                <a:ea typeface="+mn-lt"/>
                <a:cs typeface="+mn-lt"/>
              </a:rPr>
            </a:br>
            <a:r>
              <a:rPr lang="en-US" sz="1600" b="1" dirty="0">
                <a:ea typeface="+mn-lt"/>
                <a:cs typeface="+mn-lt"/>
              </a:rPr>
              <a:t>Single sign on (if used) will bring you in with one click for future logins.</a:t>
            </a:r>
            <a:endParaRPr lang="en-US" sz="1600" b="1" dirty="0">
              <a:cs typeface="Calibri"/>
            </a:endParaRPr>
          </a:p>
        </p:txBody>
      </p:sp>
      <p:cxnSp>
        <p:nvCxnSpPr>
          <p:cNvPr id="7" name="Straight Connector 6">
            <a:extLst>
              <a:ext uri="{FF2B5EF4-FFF2-40B4-BE49-F238E27FC236}">
                <a16:creationId xmlns:a16="http://schemas.microsoft.com/office/drawing/2014/main" id="{9E0FD2BC-ADE8-486F-B0F4-C462A2EE3CC5}"/>
              </a:ext>
            </a:extLst>
          </p:cNvPr>
          <p:cNvCxnSpPr>
            <a:cxnSpLocks/>
            <a:stCxn id="2" idx="1"/>
          </p:cNvCxnSpPr>
          <p:nvPr/>
        </p:nvCxnSpPr>
        <p:spPr>
          <a:xfrm flipH="1">
            <a:off x="7023101" y="3271902"/>
            <a:ext cx="236033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987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1" name="Picture 10" descr="Watermark of Johns Hopkins University shield logo.">
            <a:extLst>
              <a:ext uri="{FF2B5EF4-FFF2-40B4-BE49-F238E27FC236}">
                <a16:creationId xmlns:a16="http://schemas.microsoft.com/office/drawing/2014/main" id="{250562E5-F60E-4A12-8C9C-989C6B70C53A}"/>
              </a:ext>
            </a:extLst>
          </p:cNvPr>
          <p:cNvPicPr>
            <a:picLocks noChangeAspect="1"/>
          </p:cNvPicPr>
          <p:nvPr/>
        </p:nvPicPr>
        <p:blipFill>
          <a:blip r:embed="rId2"/>
          <a:stretch>
            <a:fillRect/>
          </a:stretch>
        </p:blipFill>
        <p:spPr>
          <a:xfrm>
            <a:off x="6843995" y="22489"/>
            <a:ext cx="5394098" cy="5827201"/>
          </a:xfrm>
          <a:prstGeom prst="rect">
            <a:avLst/>
          </a:prstGeom>
        </p:spPr>
      </p:pic>
      <p:sp>
        <p:nvSpPr>
          <p:cNvPr id="10" name="TextBox 9">
            <a:extLst>
              <a:ext uri="{FF2B5EF4-FFF2-40B4-BE49-F238E27FC236}">
                <a16:creationId xmlns:a16="http://schemas.microsoft.com/office/drawing/2014/main" id="{D265B8DB-0AFE-4D91-94FC-CBB37F374086}"/>
              </a:ext>
            </a:extLst>
          </p:cNvPr>
          <p:cNvSpPr txBox="1"/>
          <p:nvPr/>
        </p:nvSpPr>
        <p:spPr>
          <a:xfrm>
            <a:off x="6738769" y="2821426"/>
            <a:ext cx="5288131" cy="1077218"/>
          </a:xfrm>
          <a:prstGeom prst="rect">
            <a:avLst/>
          </a:prstGeom>
          <a:solidFill>
            <a:schemeClr val="bg2"/>
          </a:solidFill>
          <a:ln w="25400">
            <a:solidFill>
              <a:schemeClr val="accent1">
                <a:lumMod val="75000"/>
              </a:schemeClr>
            </a:solidFill>
          </a:ln>
        </p:spPr>
        <p:txBody>
          <a:bodyPr wrap="square" rtlCol="0">
            <a:spAutoFit/>
          </a:bodyPr>
          <a:lstStyle/>
          <a:p>
            <a:r>
              <a:rPr lang="en-US" sz="1600" b="1" dirty="0"/>
              <a:t>No signature is required, this is a tracking feature only.</a:t>
            </a:r>
          </a:p>
          <a:p>
            <a:endParaRPr lang="en-US" sz="1600" b="1" dirty="0"/>
          </a:p>
          <a:p>
            <a:r>
              <a:rPr lang="en-US" sz="1600" b="1" dirty="0"/>
              <a:t>Enter any character in the box and select Save to mark a letter as “Reviewed.”</a:t>
            </a:r>
          </a:p>
        </p:txBody>
      </p:sp>
      <p:grpSp>
        <p:nvGrpSpPr>
          <p:cNvPr id="3" name="Group 2">
            <a:extLst>
              <a:ext uri="{FF2B5EF4-FFF2-40B4-BE49-F238E27FC236}">
                <a16:creationId xmlns:a16="http://schemas.microsoft.com/office/drawing/2014/main" id="{42E4F657-FBCD-4CD5-8C54-2B3B7035F09E}"/>
              </a:ext>
            </a:extLst>
          </p:cNvPr>
          <p:cNvGrpSpPr/>
          <p:nvPr/>
        </p:nvGrpSpPr>
        <p:grpSpPr>
          <a:xfrm>
            <a:off x="165100" y="904875"/>
            <a:ext cx="6254751" cy="3952875"/>
            <a:chOff x="0" y="0"/>
            <a:chExt cx="4600575" cy="2752725"/>
          </a:xfrm>
          <a:effectLst>
            <a:outerShdw blurRad="50800" dist="50800" dir="5400000" algn="ctr" rotWithShape="0">
              <a:schemeClr val="accent1">
                <a:lumMod val="75000"/>
              </a:schemeClr>
            </a:outerShdw>
          </a:effectLst>
        </p:grpSpPr>
        <p:grpSp>
          <p:nvGrpSpPr>
            <p:cNvPr id="2" name="Group 1">
              <a:extLst>
                <a:ext uri="{FF2B5EF4-FFF2-40B4-BE49-F238E27FC236}">
                  <a16:creationId xmlns:a16="http://schemas.microsoft.com/office/drawing/2014/main" id="{064277C9-EB4A-4462-9267-8DEC833E07C7}"/>
                </a:ext>
              </a:extLst>
            </p:cNvPr>
            <p:cNvGrpSpPr/>
            <p:nvPr/>
          </p:nvGrpSpPr>
          <p:grpSpPr>
            <a:xfrm>
              <a:off x="0" y="0"/>
              <a:ext cx="4600575" cy="2752725"/>
              <a:chOff x="3795712" y="1919287"/>
              <a:chExt cx="4600575" cy="2752725"/>
            </a:xfrm>
          </p:grpSpPr>
          <p:pic>
            <p:nvPicPr>
              <p:cNvPr id="5" name="Picture 4">
                <a:extLst>
                  <a:ext uri="{FF2B5EF4-FFF2-40B4-BE49-F238E27FC236}">
                    <a16:creationId xmlns:a16="http://schemas.microsoft.com/office/drawing/2014/main" id="{1E21DAFE-A7CA-4022-AE6C-EF9F42DFB2BF}"/>
                  </a:ext>
                </a:extLst>
              </p:cNvPr>
              <p:cNvPicPr>
                <a:picLocks noChangeAspect="1"/>
              </p:cNvPicPr>
              <p:nvPr/>
            </p:nvPicPr>
            <p:blipFill>
              <a:blip r:embed="rId3"/>
              <a:stretch>
                <a:fillRect/>
              </a:stretch>
            </p:blipFill>
            <p:spPr>
              <a:xfrm>
                <a:off x="3795712" y="1919287"/>
                <a:ext cx="4600575" cy="2752725"/>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7AD80C3C-25C5-4997-81E9-058D4EE022E4}"/>
                  </a:ext>
                </a:extLst>
              </p:cNvPr>
              <p:cNvSpPr/>
              <p:nvPr/>
            </p:nvSpPr>
            <p:spPr>
              <a:xfrm>
                <a:off x="4057650" y="3429000"/>
                <a:ext cx="4048125" cy="40005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27E9930-AD47-4665-BB2E-209F14A92BE3}"/>
                  </a:ext>
                </a:extLst>
              </p:cNvPr>
              <p:cNvSpPr/>
              <p:nvPr/>
            </p:nvSpPr>
            <p:spPr>
              <a:xfrm>
                <a:off x="3937080" y="4243073"/>
                <a:ext cx="672114" cy="329608"/>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F3F60CC2-3EDA-417A-9142-A6EDADB94B55}"/>
                </a:ext>
              </a:extLst>
            </p:cNvPr>
            <p:cNvSpPr txBox="1"/>
            <p:nvPr/>
          </p:nvSpPr>
          <p:spPr>
            <a:xfrm>
              <a:off x="364348" y="1495466"/>
              <a:ext cx="326779" cy="407229"/>
            </a:xfrm>
            <a:prstGeom prst="rect">
              <a:avLst/>
            </a:prstGeom>
            <a:noFill/>
          </p:spPr>
          <p:txBody>
            <a:bodyPr wrap="none" rtlCol="0">
              <a:spAutoFit/>
            </a:bodyPr>
            <a:lstStyle/>
            <a:p>
              <a:r>
                <a:rPr lang="en-US" sz="3200" dirty="0"/>
                <a:t>X</a:t>
              </a:r>
              <a:endParaRPr lang="en-US" dirty="0"/>
            </a:p>
          </p:txBody>
        </p:sp>
      </p:grpSp>
      <p:cxnSp>
        <p:nvCxnSpPr>
          <p:cNvPr id="9" name="Straight Connector 8">
            <a:extLst>
              <a:ext uri="{FF2B5EF4-FFF2-40B4-BE49-F238E27FC236}">
                <a16:creationId xmlns:a16="http://schemas.microsoft.com/office/drawing/2014/main" id="{A1F644FE-BE3E-42DB-A502-A30326AE6E0E}"/>
              </a:ext>
            </a:extLst>
          </p:cNvPr>
          <p:cNvCxnSpPr>
            <a:cxnSpLocks/>
            <a:stCxn id="10" idx="1"/>
            <a:endCxn id="6" idx="3"/>
          </p:cNvCxnSpPr>
          <p:nvPr/>
        </p:nvCxnSpPr>
        <p:spPr>
          <a:xfrm flipH="1">
            <a:off x="6024883" y="3360035"/>
            <a:ext cx="713886"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008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Watermark of Johns Hopkins University shield logo.">
            <a:extLst>
              <a:ext uri="{FF2B5EF4-FFF2-40B4-BE49-F238E27FC236}">
                <a16:creationId xmlns:a16="http://schemas.microsoft.com/office/drawing/2014/main" id="{B6BA9B68-4DC4-410C-B807-08D1B80CEA73}"/>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3" name="Group 2">
            <a:extLst>
              <a:ext uri="{FF2B5EF4-FFF2-40B4-BE49-F238E27FC236}">
                <a16:creationId xmlns:a16="http://schemas.microsoft.com/office/drawing/2014/main" id="{741D0CCA-B20A-430C-8645-3A49EB478421}"/>
              </a:ext>
            </a:extLst>
          </p:cNvPr>
          <p:cNvGrpSpPr/>
          <p:nvPr/>
        </p:nvGrpSpPr>
        <p:grpSpPr>
          <a:xfrm>
            <a:off x="228600" y="1008311"/>
            <a:ext cx="7327151" cy="4385414"/>
            <a:chOff x="3795712" y="1919287"/>
            <a:chExt cx="4600575" cy="2752725"/>
          </a:xfrm>
          <a:effectLst>
            <a:outerShdw blurRad="50800" dist="50800" dir="5400000" algn="ctr" rotWithShape="0">
              <a:schemeClr val="accent1">
                <a:lumMod val="75000"/>
              </a:schemeClr>
            </a:outerShdw>
          </a:effectLst>
        </p:grpSpPr>
        <p:pic>
          <p:nvPicPr>
            <p:cNvPr id="5" name="Picture 4">
              <a:extLst>
                <a:ext uri="{FF2B5EF4-FFF2-40B4-BE49-F238E27FC236}">
                  <a16:creationId xmlns:a16="http://schemas.microsoft.com/office/drawing/2014/main" id="{1E21DAFE-A7CA-4022-AE6C-EF9F42DFB2BF}"/>
                </a:ext>
              </a:extLst>
            </p:cNvPr>
            <p:cNvPicPr>
              <a:picLocks noChangeAspect="1"/>
            </p:cNvPicPr>
            <p:nvPr/>
          </p:nvPicPr>
          <p:blipFill>
            <a:blip r:embed="rId3"/>
            <a:stretch>
              <a:fillRect/>
            </a:stretch>
          </p:blipFill>
          <p:spPr>
            <a:xfrm>
              <a:off x="3795712" y="1919287"/>
              <a:ext cx="4600575" cy="2752725"/>
            </a:xfrm>
            <a:prstGeom prst="rect">
              <a:avLst/>
            </a:prstGeom>
            <a:ln w="25400">
              <a:solidFill>
                <a:schemeClr val="accent1">
                  <a:lumMod val="75000"/>
                </a:schemeClr>
              </a:solidFill>
            </a:ln>
          </p:spPr>
        </p:pic>
        <p:sp>
          <p:nvSpPr>
            <p:cNvPr id="2" name="Rectangle 1">
              <a:extLst>
                <a:ext uri="{FF2B5EF4-FFF2-40B4-BE49-F238E27FC236}">
                  <a16:creationId xmlns:a16="http://schemas.microsoft.com/office/drawing/2014/main" id="{E2B656DA-01FF-44D8-8E44-5C867394DF6E}"/>
                </a:ext>
              </a:extLst>
            </p:cNvPr>
            <p:cNvSpPr/>
            <p:nvPr/>
          </p:nvSpPr>
          <p:spPr>
            <a:xfrm>
              <a:off x="6581775" y="4235933"/>
              <a:ext cx="704850" cy="345592"/>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12365FD6-360D-4978-8EB5-F1A2D2E7327F}"/>
              </a:ext>
            </a:extLst>
          </p:cNvPr>
          <p:cNvSpPr txBox="1"/>
          <p:nvPr/>
        </p:nvSpPr>
        <p:spPr>
          <a:xfrm>
            <a:off x="7821275" y="4316506"/>
            <a:ext cx="3711514" cy="1077218"/>
          </a:xfrm>
          <a:prstGeom prst="rect">
            <a:avLst/>
          </a:prstGeom>
          <a:solidFill>
            <a:schemeClr val="bg2"/>
          </a:solidFill>
          <a:ln w="25400">
            <a:solidFill>
              <a:schemeClr val="accent1">
                <a:lumMod val="75000"/>
              </a:schemeClr>
            </a:solidFill>
          </a:ln>
        </p:spPr>
        <p:txBody>
          <a:bodyPr wrap="square" rtlCol="0">
            <a:spAutoFit/>
          </a:bodyPr>
          <a:lstStyle/>
          <a:p>
            <a:r>
              <a:rPr lang="en-US" sz="1600" b="1" dirty="0"/>
              <a:t>If you prefer to leave the letter marked as “To Be Reviewed,” you can simply select Cancel to return to the list of Accommodation letters.</a:t>
            </a:r>
          </a:p>
        </p:txBody>
      </p:sp>
      <p:cxnSp>
        <p:nvCxnSpPr>
          <p:cNvPr id="9" name="Straight Connector 8">
            <a:extLst>
              <a:ext uri="{FF2B5EF4-FFF2-40B4-BE49-F238E27FC236}">
                <a16:creationId xmlns:a16="http://schemas.microsoft.com/office/drawing/2014/main" id="{5D74475C-3BCC-4B20-92E5-264C136D3EFB}"/>
              </a:ext>
            </a:extLst>
          </p:cNvPr>
          <p:cNvCxnSpPr>
            <a:cxnSpLocks/>
          </p:cNvCxnSpPr>
          <p:nvPr/>
        </p:nvCxnSpPr>
        <p:spPr>
          <a:xfrm flipH="1">
            <a:off x="5788437" y="5000626"/>
            <a:ext cx="203283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7776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Watermark of Johns Hopkins University shield logo.">
            <a:extLst>
              <a:ext uri="{FF2B5EF4-FFF2-40B4-BE49-F238E27FC236}">
                <a16:creationId xmlns:a16="http://schemas.microsoft.com/office/drawing/2014/main" id="{CCECD83F-EE3A-4F75-8702-0AE092C88D65}"/>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B1584837-AE53-4E41-B524-75602BF0452B}"/>
              </a:ext>
            </a:extLst>
          </p:cNvPr>
          <p:cNvGrpSpPr/>
          <p:nvPr/>
        </p:nvGrpSpPr>
        <p:grpSpPr>
          <a:xfrm>
            <a:off x="254000" y="228601"/>
            <a:ext cx="8699524" cy="6400798"/>
            <a:chOff x="1592961" y="0"/>
            <a:chExt cx="9006077" cy="6858000"/>
          </a:xfrm>
          <a:effectLst>
            <a:outerShdw blurRad="50800" dist="50800" dir="5400000" algn="ctr" rotWithShape="0">
              <a:schemeClr val="accent1">
                <a:lumMod val="75000"/>
              </a:schemeClr>
            </a:outerShdw>
          </a:effectLst>
        </p:grpSpPr>
        <p:pic>
          <p:nvPicPr>
            <p:cNvPr id="5" name="Picture 4">
              <a:extLst>
                <a:ext uri="{FF2B5EF4-FFF2-40B4-BE49-F238E27FC236}">
                  <a16:creationId xmlns:a16="http://schemas.microsoft.com/office/drawing/2014/main" id="{906B1883-B074-4212-B57C-F5F4FD3BBCC2}"/>
                </a:ext>
              </a:extLst>
            </p:cNvPr>
            <p:cNvPicPr>
              <a:picLocks noChangeAspect="1"/>
            </p:cNvPicPr>
            <p:nvPr/>
          </p:nvPicPr>
          <p:blipFill>
            <a:blip r:embed="rId3"/>
            <a:stretch>
              <a:fillRect/>
            </a:stretch>
          </p:blipFill>
          <p:spPr>
            <a:xfrm>
              <a:off x="1592961" y="0"/>
              <a:ext cx="9006077" cy="6858000"/>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B1DCF3E9-A7B1-40EB-BEDF-8B772F2026D2}"/>
                </a:ext>
              </a:extLst>
            </p:cNvPr>
            <p:cNvSpPr/>
            <p:nvPr/>
          </p:nvSpPr>
          <p:spPr>
            <a:xfrm>
              <a:off x="3190875" y="3657600"/>
              <a:ext cx="3152775" cy="101917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0D6EFC1-C1D4-4982-AD70-D6029C8FA5AF}"/>
              </a:ext>
            </a:extLst>
          </p:cNvPr>
          <p:cNvSpPr txBox="1"/>
          <p:nvPr/>
        </p:nvSpPr>
        <p:spPr>
          <a:xfrm>
            <a:off x="9206291" y="3725562"/>
            <a:ext cx="2833309" cy="830997"/>
          </a:xfrm>
          <a:prstGeom prst="rect">
            <a:avLst/>
          </a:prstGeom>
          <a:solidFill>
            <a:schemeClr val="bg2"/>
          </a:solidFill>
          <a:ln w="25400">
            <a:solidFill>
              <a:schemeClr val="accent1">
                <a:lumMod val="75000"/>
              </a:schemeClr>
            </a:solidFill>
          </a:ln>
        </p:spPr>
        <p:txBody>
          <a:bodyPr wrap="square" rtlCol="0">
            <a:spAutoFit/>
          </a:bodyPr>
          <a:lstStyle/>
          <a:p>
            <a:r>
              <a:rPr lang="en-US" sz="1600" b="1" dirty="0"/>
              <a:t>Once marked as Reviewed, the letter will appear with a new tag as shown here.</a:t>
            </a:r>
          </a:p>
        </p:txBody>
      </p:sp>
      <p:cxnSp>
        <p:nvCxnSpPr>
          <p:cNvPr id="10" name="Straight Connector 9">
            <a:extLst>
              <a:ext uri="{FF2B5EF4-FFF2-40B4-BE49-F238E27FC236}">
                <a16:creationId xmlns:a16="http://schemas.microsoft.com/office/drawing/2014/main" id="{3D1C4EA6-7267-42EE-B5D3-E9FBEC2D3D4E}"/>
              </a:ext>
            </a:extLst>
          </p:cNvPr>
          <p:cNvCxnSpPr>
            <a:cxnSpLocks/>
          </p:cNvCxnSpPr>
          <p:nvPr/>
        </p:nvCxnSpPr>
        <p:spPr>
          <a:xfrm flipH="1">
            <a:off x="4842982" y="4167187"/>
            <a:ext cx="436330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68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DD8EE7C3-8EB9-4F3E-8F15-F7C6A23830B5}"/>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4" name="Group 3">
            <a:extLst>
              <a:ext uri="{FF2B5EF4-FFF2-40B4-BE49-F238E27FC236}">
                <a16:creationId xmlns:a16="http://schemas.microsoft.com/office/drawing/2014/main" id="{F077255A-70B2-4A2A-8452-5C89B9EAB939}"/>
              </a:ext>
            </a:extLst>
          </p:cNvPr>
          <p:cNvGrpSpPr/>
          <p:nvPr/>
        </p:nvGrpSpPr>
        <p:grpSpPr>
          <a:xfrm>
            <a:off x="171398" y="824475"/>
            <a:ext cx="9226602" cy="5209049"/>
            <a:chOff x="2210519" y="600075"/>
            <a:chExt cx="8981355" cy="5010651"/>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DD06088D-837F-40E5-821F-EFCAA83DEE0C}"/>
                </a:ext>
              </a:extLst>
            </p:cNvPr>
            <p:cNvPicPr>
              <a:picLocks noChangeAspect="1"/>
            </p:cNvPicPr>
            <p:nvPr/>
          </p:nvPicPr>
          <p:blipFill>
            <a:blip r:embed="rId3"/>
            <a:stretch>
              <a:fillRect/>
            </a:stretch>
          </p:blipFill>
          <p:spPr>
            <a:xfrm>
              <a:off x="2210519" y="600075"/>
              <a:ext cx="8981355" cy="5010651"/>
            </a:xfrm>
            <a:prstGeom prst="rect">
              <a:avLst/>
            </a:prstGeom>
            <a:ln w="25400">
              <a:solidFill>
                <a:schemeClr val="accent1">
                  <a:lumMod val="75000"/>
                </a:schemeClr>
              </a:solidFill>
            </a:ln>
          </p:spPr>
        </p:pic>
        <p:sp>
          <p:nvSpPr>
            <p:cNvPr id="2" name="Rectangle 1">
              <a:extLst>
                <a:ext uri="{FF2B5EF4-FFF2-40B4-BE49-F238E27FC236}">
                  <a16:creationId xmlns:a16="http://schemas.microsoft.com/office/drawing/2014/main" id="{13157007-8B20-4819-AB27-D4B3724B877F}"/>
                </a:ext>
              </a:extLst>
            </p:cNvPr>
            <p:cNvSpPr/>
            <p:nvPr/>
          </p:nvSpPr>
          <p:spPr>
            <a:xfrm>
              <a:off x="4857750" y="2559050"/>
              <a:ext cx="584200" cy="19685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18101524-754A-43EB-ABDF-813E278D8256}"/>
              </a:ext>
            </a:extLst>
          </p:cNvPr>
          <p:cNvSpPr txBox="1"/>
          <p:nvPr/>
        </p:nvSpPr>
        <p:spPr>
          <a:xfrm>
            <a:off x="9512300" y="2397480"/>
            <a:ext cx="2605217" cy="1077218"/>
          </a:xfrm>
          <a:prstGeom prst="rect">
            <a:avLst/>
          </a:prstGeom>
          <a:solidFill>
            <a:schemeClr val="bg2"/>
          </a:solidFill>
          <a:ln w="25400">
            <a:solidFill>
              <a:schemeClr val="accent1">
                <a:lumMod val="75000"/>
              </a:schemeClr>
            </a:solidFill>
          </a:ln>
        </p:spPr>
        <p:txBody>
          <a:bodyPr wrap="square" rtlCol="0">
            <a:spAutoFit/>
          </a:bodyPr>
          <a:lstStyle/>
          <a:p>
            <a:r>
              <a:rPr lang="en-US" sz="1600" b="1" dirty="0"/>
              <a:t>You can also view accommodations by course by using the Course tab on the left menu bar.</a:t>
            </a:r>
          </a:p>
        </p:txBody>
      </p:sp>
      <p:cxnSp>
        <p:nvCxnSpPr>
          <p:cNvPr id="7" name="Straight Connector 6">
            <a:extLst>
              <a:ext uri="{FF2B5EF4-FFF2-40B4-BE49-F238E27FC236}">
                <a16:creationId xmlns:a16="http://schemas.microsoft.com/office/drawing/2014/main" id="{E365128F-0DC3-4DFE-BE32-C7A5A1155E95}"/>
              </a:ext>
            </a:extLst>
          </p:cNvPr>
          <p:cNvCxnSpPr>
            <a:cxnSpLocks/>
            <a:stCxn id="5" idx="1"/>
            <a:endCxn id="2" idx="3"/>
          </p:cNvCxnSpPr>
          <p:nvPr/>
        </p:nvCxnSpPr>
        <p:spPr>
          <a:xfrm flipH="1">
            <a:off x="3491067" y="2936089"/>
            <a:ext cx="6021233" cy="27249"/>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3201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E0B8A846-62F4-4205-A833-AB2CF284C2CD}"/>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2A08A986-7D4B-487D-B49C-663C648298F0}"/>
              </a:ext>
            </a:extLst>
          </p:cNvPr>
          <p:cNvGrpSpPr/>
          <p:nvPr/>
        </p:nvGrpSpPr>
        <p:grpSpPr>
          <a:xfrm>
            <a:off x="165100" y="488092"/>
            <a:ext cx="7988748" cy="5881816"/>
            <a:chOff x="1731448" y="0"/>
            <a:chExt cx="8729103" cy="6858000"/>
          </a:xfrm>
          <a:effectLst>
            <a:outerShdw blurRad="50800" dist="50800" dir="5400000" algn="ctr" rotWithShape="0">
              <a:schemeClr val="accent1">
                <a:lumMod val="75000"/>
              </a:schemeClr>
            </a:outerShdw>
          </a:effectLst>
        </p:grpSpPr>
        <p:pic>
          <p:nvPicPr>
            <p:cNvPr id="5" name="Picture 4">
              <a:extLst>
                <a:ext uri="{FF2B5EF4-FFF2-40B4-BE49-F238E27FC236}">
                  <a16:creationId xmlns:a16="http://schemas.microsoft.com/office/drawing/2014/main" id="{4CC18434-7A9A-4CE1-BF26-EEFB3D438F8B}"/>
                </a:ext>
              </a:extLst>
            </p:cNvPr>
            <p:cNvPicPr>
              <a:picLocks noChangeAspect="1"/>
            </p:cNvPicPr>
            <p:nvPr/>
          </p:nvPicPr>
          <p:blipFill>
            <a:blip r:embed="rId3"/>
            <a:stretch>
              <a:fillRect/>
            </a:stretch>
          </p:blipFill>
          <p:spPr>
            <a:xfrm>
              <a:off x="1731448" y="0"/>
              <a:ext cx="8729103" cy="6858000"/>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283ED303-633B-44DE-A846-9B70224409AA}"/>
                </a:ext>
              </a:extLst>
            </p:cNvPr>
            <p:cNvSpPr/>
            <p:nvPr/>
          </p:nvSpPr>
          <p:spPr>
            <a:xfrm>
              <a:off x="3590925" y="2333625"/>
              <a:ext cx="3743325" cy="61912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02026155-5AB0-4936-9DBF-D1F14CF29059}"/>
              </a:ext>
            </a:extLst>
          </p:cNvPr>
          <p:cNvSpPr txBox="1"/>
          <p:nvPr/>
        </p:nvSpPr>
        <p:spPr>
          <a:xfrm>
            <a:off x="8316227" y="1939433"/>
            <a:ext cx="3710673" cy="1631216"/>
          </a:xfrm>
          <a:prstGeom prst="rect">
            <a:avLst/>
          </a:prstGeom>
          <a:solidFill>
            <a:schemeClr val="bg2"/>
          </a:solidFill>
          <a:ln w="25400">
            <a:solidFill>
              <a:schemeClr val="accent1">
                <a:lumMod val="75000"/>
              </a:schemeClr>
            </a:solidFill>
          </a:ln>
        </p:spPr>
        <p:txBody>
          <a:bodyPr wrap="square" rtlCol="0">
            <a:spAutoFit/>
          </a:bodyPr>
          <a:lstStyle/>
          <a:p>
            <a:r>
              <a:rPr lang="en-US" sz="1600" b="1" dirty="0"/>
              <a:t>First select the semester or term. There will be a drop-down menu with options if you have been teaching for more than one recent semester.</a:t>
            </a:r>
          </a:p>
          <a:p>
            <a:endParaRPr lang="en-US" sz="1600" b="1" dirty="0"/>
          </a:p>
          <a:p>
            <a:r>
              <a:rPr lang="en-US" sz="1600" b="1" dirty="0"/>
              <a:t>See next slide…</a:t>
            </a:r>
          </a:p>
        </p:txBody>
      </p:sp>
      <p:cxnSp>
        <p:nvCxnSpPr>
          <p:cNvPr id="4" name="Straight Connector 3">
            <a:extLst>
              <a:ext uri="{FF2B5EF4-FFF2-40B4-BE49-F238E27FC236}">
                <a16:creationId xmlns:a16="http://schemas.microsoft.com/office/drawing/2014/main" id="{D1DB5CD5-7FA3-4F0F-A3F0-3A4C16F4F7D8}"/>
              </a:ext>
            </a:extLst>
          </p:cNvPr>
          <p:cNvCxnSpPr>
            <a:cxnSpLocks/>
            <a:stCxn id="7" idx="1"/>
            <a:endCxn id="6" idx="3"/>
          </p:cNvCxnSpPr>
          <p:nvPr/>
        </p:nvCxnSpPr>
        <p:spPr>
          <a:xfrm flipH="1">
            <a:off x="5292703" y="2755041"/>
            <a:ext cx="3023524" cy="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9303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D385A77C-FFBE-4020-828A-927CA7359609}"/>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0942462E-5326-4CD8-BBE0-C8006C504745}"/>
              </a:ext>
            </a:extLst>
          </p:cNvPr>
          <p:cNvGrpSpPr/>
          <p:nvPr/>
        </p:nvGrpSpPr>
        <p:grpSpPr>
          <a:xfrm>
            <a:off x="228601" y="228600"/>
            <a:ext cx="7802342" cy="6400800"/>
            <a:chOff x="1788395" y="0"/>
            <a:chExt cx="8615210"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BAC6802A-8B10-4079-93BF-83DF75D26D7C}"/>
                </a:ext>
              </a:extLst>
            </p:cNvPr>
            <p:cNvPicPr>
              <a:picLocks noChangeAspect="1"/>
            </p:cNvPicPr>
            <p:nvPr/>
          </p:nvPicPr>
          <p:blipFill>
            <a:blip r:embed="rId3"/>
            <a:stretch>
              <a:fillRect/>
            </a:stretch>
          </p:blipFill>
          <p:spPr>
            <a:xfrm>
              <a:off x="1788395" y="0"/>
              <a:ext cx="8615210" cy="6858000"/>
            </a:xfrm>
            <a:prstGeom prst="rect">
              <a:avLst/>
            </a:prstGeom>
            <a:ln w="25400">
              <a:solidFill>
                <a:schemeClr val="accent1">
                  <a:lumMod val="75000"/>
                </a:schemeClr>
              </a:solidFill>
            </a:ln>
          </p:spPr>
        </p:pic>
        <p:sp>
          <p:nvSpPr>
            <p:cNvPr id="4" name="Rectangle 3">
              <a:extLst>
                <a:ext uri="{FF2B5EF4-FFF2-40B4-BE49-F238E27FC236}">
                  <a16:creationId xmlns:a16="http://schemas.microsoft.com/office/drawing/2014/main" id="{99D1780C-540F-4E99-9431-4BF4BEEF288A}"/>
                </a:ext>
              </a:extLst>
            </p:cNvPr>
            <p:cNvSpPr/>
            <p:nvPr/>
          </p:nvSpPr>
          <p:spPr>
            <a:xfrm>
              <a:off x="3381375" y="2295525"/>
              <a:ext cx="4229100" cy="260985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3FEAAC8-D930-4278-A260-12702BA7D902}"/>
              </a:ext>
            </a:extLst>
          </p:cNvPr>
          <p:cNvSpPr txBox="1"/>
          <p:nvPr/>
        </p:nvSpPr>
        <p:spPr>
          <a:xfrm>
            <a:off x="8305800" y="2788920"/>
            <a:ext cx="3035299" cy="338554"/>
          </a:xfrm>
          <a:prstGeom prst="rect">
            <a:avLst/>
          </a:prstGeom>
          <a:solidFill>
            <a:schemeClr val="bg2"/>
          </a:solidFill>
          <a:ln w="25400">
            <a:solidFill>
              <a:schemeClr val="accent1">
                <a:lumMod val="75000"/>
              </a:schemeClr>
            </a:solidFill>
          </a:ln>
        </p:spPr>
        <p:txBody>
          <a:bodyPr wrap="square" rtlCol="0">
            <a:spAutoFit/>
          </a:bodyPr>
          <a:lstStyle/>
          <a:p>
            <a:pPr algn="ctr"/>
            <a:r>
              <a:rPr lang="en-US" sz="1600" b="1" dirty="0"/>
              <a:t>Select the current semester.</a:t>
            </a:r>
          </a:p>
        </p:txBody>
      </p:sp>
      <p:cxnSp>
        <p:nvCxnSpPr>
          <p:cNvPr id="7" name="Straight Connector 6">
            <a:extLst>
              <a:ext uri="{FF2B5EF4-FFF2-40B4-BE49-F238E27FC236}">
                <a16:creationId xmlns:a16="http://schemas.microsoft.com/office/drawing/2014/main" id="{80F3DC91-43E5-46E8-9B08-8F99C70F0BA3}"/>
              </a:ext>
            </a:extLst>
          </p:cNvPr>
          <p:cNvCxnSpPr>
            <a:cxnSpLocks/>
          </p:cNvCxnSpPr>
          <p:nvPr/>
        </p:nvCxnSpPr>
        <p:spPr>
          <a:xfrm flipH="1">
            <a:off x="5501352" y="2981068"/>
            <a:ext cx="280444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042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64D59974-57F0-417D-8113-C7BABF51C7C9}"/>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9540F5EA-3965-459B-B1FC-FDCBC1D2A361}"/>
              </a:ext>
            </a:extLst>
          </p:cNvPr>
          <p:cNvGrpSpPr/>
          <p:nvPr/>
        </p:nvGrpSpPr>
        <p:grpSpPr>
          <a:xfrm>
            <a:off x="180314" y="387088"/>
            <a:ext cx="7876291" cy="6083823"/>
            <a:chOff x="0" y="0"/>
            <a:chExt cx="8301789"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2B81C81A-0ACB-4F37-8B31-747EA0374391}"/>
                </a:ext>
              </a:extLst>
            </p:cNvPr>
            <p:cNvPicPr>
              <a:picLocks noChangeAspect="1"/>
            </p:cNvPicPr>
            <p:nvPr/>
          </p:nvPicPr>
          <p:blipFill>
            <a:blip r:embed="rId3"/>
            <a:stretch>
              <a:fillRect/>
            </a:stretch>
          </p:blipFill>
          <p:spPr>
            <a:xfrm>
              <a:off x="0" y="0"/>
              <a:ext cx="8301789" cy="6858000"/>
            </a:xfrm>
            <a:prstGeom prst="rect">
              <a:avLst/>
            </a:prstGeom>
            <a:ln w="25400">
              <a:solidFill>
                <a:schemeClr val="accent1">
                  <a:lumMod val="75000"/>
                </a:schemeClr>
              </a:solidFill>
            </a:ln>
          </p:spPr>
        </p:pic>
        <p:sp>
          <p:nvSpPr>
            <p:cNvPr id="4" name="Rectangle 3">
              <a:extLst>
                <a:ext uri="{FF2B5EF4-FFF2-40B4-BE49-F238E27FC236}">
                  <a16:creationId xmlns:a16="http://schemas.microsoft.com/office/drawing/2014/main" id="{A06F3185-F727-4313-8E6C-2EF5CB641382}"/>
                </a:ext>
              </a:extLst>
            </p:cNvPr>
            <p:cNvSpPr/>
            <p:nvPr/>
          </p:nvSpPr>
          <p:spPr>
            <a:xfrm>
              <a:off x="1543050" y="2933700"/>
              <a:ext cx="933450" cy="36195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30346694-9EAA-47FD-89DB-B5B69BD0877D}"/>
              </a:ext>
            </a:extLst>
          </p:cNvPr>
          <p:cNvSpPr txBox="1"/>
          <p:nvPr/>
        </p:nvSpPr>
        <p:spPr>
          <a:xfrm>
            <a:off x="8367031" y="2648983"/>
            <a:ext cx="3644655" cy="1323439"/>
          </a:xfrm>
          <a:prstGeom prst="rect">
            <a:avLst/>
          </a:prstGeom>
          <a:solidFill>
            <a:schemeClr val="bg2"/>
          </a:solidFill>
          <a:ln w="25400">
            <a:solidFill>
              <a:schemeClr val="accent1">
                <a:lumMod val="75000"/>
              </a:schemeClr>
            </a:solidFill>
          </a:ln>
        </p:spPr>
        <p:txBody>
          <a:bodyPr wrap="square" rtlCol="0">
            <a:spAutoFit/>
          </a:bodyPr>
          <a:lstStyle/>
          <a:p>
            <a:r>
              <a:rPr lang="en-US" sz="1600" b="1" dirty="0"/>
              <a:t>After selecting current semester, click on Apply Search.*</a:t>
            </a:r>
          </a:p>
          <a:p>
            <a:endParaRPr lang="en-US" sz="1600" b="1" dirty="0"/>
          </a:p>
          <a:p>
            <a:r>
              <a:rPr lang="en-US" sz="1600" b="1" dirty="0"/>
              <a:t>*(All courses will be listed until you select a semester or term).</a:t>
            </a:r>
          </a:p>
        </p:txBody>
      </p:sp>
      <p:cxnSp>
        <p:nvCxnSpPr>
          <p:cNvPr id="7" name="Straight Connector 6">
            <a:extLst>
              <a:ext uri="{FF2B5EF4-FFF2-40B4-BE49-F238E27FC236}">
                <a16:creationId xmlns:a16="http://schemas.microsoft.com/office/drawing/2014/main" id="{D50509DE-FB85-48F5-B647-3C22BEACE78A}"/>
              </a:ext>
            </a:extLst>
          </p:cNvPr>
          <p:cNvCxnSpPr>
            <a:cxnSpLocks/>
          </p:cNvCxnSpPr>
          <p:nvPr/>
        </p:nvCxnSpPr>
        <p:spPr>
          <a:xfrm flipH="1">
            <a:off x="2529884" y="3252196"/>
            <a:ext cx="583714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29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39F602E0-C0AB-41C8-ADBA-396E30C846D4}"/>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71AF150A-ECAB-4AAF-8F6A-6BD45A910544}"/>
              </a:ext>
            </a:extLst>
          </p:cNvPr>
          <p:cNvGrpSpPr/>
          <p:nvPr/>
        </p:nvGrpSpPr>
        <p:grpSpPr>
          <a:xfrm>
            <a:off x="304800" y="818710"/>
            <a:ext cx="8962767" cy="5631511"/>
            <a:chOff x="890587" y="214312"/>
            <a:chExt cx="10410825" cy="6429375"/>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1A40434D-21E9-4C58-B439-1A12EC2EE773}"/>
                </a:ext>
              </a:extLst>
            </p:cNvPr>
            <p:cNvPicPr>
              <a:picLocks noChangeAspect="1"/>
            </p:cNvPicPr>
            <p:nvPr/>
          </p:nvPicPr>
          <p:blipFill>
            <a:blip r:embed="rId3"/>
            <a:stretch>
              <a:fillRect/>
            </a:stretch>
          </p:blipFill>
          <p:spPr>
            <a:xfrm>
              <a:off x="890587" y="214312"/>
              <a:ext cx="10410825" cy="6429375"/>
            </a:xfrm>
            <a:prstGeom prst="rect">
              <a:avLst/>
            </a:prstGeom>
            <a:ln w="25400">
              <a:solidFill>
                <a:schemeClr val="accent1">
                  <a:lumMod val="75000"/>
                </a:schemeClr>
              </a:solidFill>
            </a:ln>
          </p:spPr>
        </p:pic>
        <p:sp>
          <p:nvSpPr>
            <p:cNvPr id="5" name="Rectangle 4">
              <a:extLst>
                <a:ext uri="{FF2B5EF4-FFF2-40B4-BE49-F238E27FC236}">
                  <a16:creationId xmlns:a16="http://schemas.microsoft.com/office/drawing/2014/main" id="{06DCFAFE-1DDA-4359-853F-F3FE931458FD}"/>
                </a:ext>
              </a:extLst>
            </p:cNvPr>
            <p:cNvSpPr/>
            <p:nvPr/>
          </p:nvSpPr>
          <p:spPr>
            <a:xfrm>
              <a:off x="2838451" y="5019675"/>
              <a:ext cx="1085850" cy="30480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69BE149B-CF05-4825-8524-BB2378030608}"/>
              </a:ext>
            </a:extLst>
          </p:cNvPr>
          <p:cNvSpPr txBox="1"/>
          <p:nvPr/>
        </p:nvSpPr>
        <p:spPr>
          <a:xfrm>
            <a:off x="9475402" y="4561065"/>
            <a:ext cx="2510654" cy="1200329"/>
          </a:xfrm>
          <a:prstGeom prst="rect">
            <a:avLst/>
          </a:prstGeom>
          <a:solidFill>
            <a:schemeClr val="bg2"/>
          </a:solidFill>
          <a:ln w="25400">
            <a:solidFill>
              <a:schemeClr val="accent1">
                <a:lumMod val="75000"/>
              </a:schemeClr>
            </a:solidFill>
          </a:ln>
        </p:spPr>
        <p:txBody>
          <a:bodyPr wrap="square" rtlCol="0">
            <a:spAutoFit/>
          </a:bodyPr>
          <a:lstStyle/>
          <a:p>
            <a:r>
              <a:rPr lang="en-US" b="1" dirty="0"/>
              <a:t>Select the course you would like to view by clicking on the course code. </a:t>
            </a:r>
          </a:p>
        </p:txBody>
      </p:sp>
      <p:cxnSp>
        <p:nvCxnSpPr>
          <p:cNvPr id="7" name="Straight Connector 6">
            <a:extLst>
              <a:ext uri="{FF2B5EF4-FFF2-40B4-BE49-F238E27FC236}">
                <a16:creationId xmlns:a16="http://schemas.microsoft.com/office/drawing/2014/main" id="{AFC15B68-E24F-4240-AB7F-1EA5AE91742A}"/>
              </a:ext>
            </a:extLst>
          </p:cNvPr>
          <p:cNvCxnSpPr>
            <a:cxnSpLocks/>
            <a:endCxn id="5" idx="3"/>
          </p:cNvCxnSpPr>
          <p:nvPr/>
        </p:nvCxnSpPr>
        <p:spPr>
          <a:xfrm flipH="1">
            <a:off x="2916550" y="5140745"/>
            <a:ext cx="6558854" cy="20486"/>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73843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D60F9420-9C48-4A77-875C-98FF4085D642}"/>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2" name="Group 1">
            <a:extLst>
              <a:ext uri="{FF2B5EF4-FFF2-40B4-BE49-F238E27FC236}">
                <a16:creationId xmlns:a16="http://schemas.microsoft.com/office/drawing/2014/main" id="{015D23A4-D993-46DA-B4D2-6697F938869A}"/>
              </a:ext>
            </a:extLst>
          </p:cNvPr>
          <p:cNvGrpSpPr/>
          <p:nvPr/>
        </p:nvGrpSpPr>
        <p:grpSpPr>
          <a:xfrm>
            <a:off x="279400" y="292196"/>
            <a:ext cx="7933466" cy="6273607"/>
            <a:chOff x="2412115" y="0"/>
            <a:chExt cx="7367770"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2DA8C463-9E8F-48D7-A089-B8B71C1FC4B0}"/>
                </a:ext>
              </a:extLst>
            </p:cNvPr>
            <p:cNvPicPr>
              <a:picLocks noChangeAspect="1"/>
            </p:cNvPicPr>
            <p:nvPr/>
          </p:nvPicPr>
          <p:blipFill>
            <a:blip r:embed="rId3"/>
            <a:stretch>
              <a:fillRect/>
            </a:stretch>
          </p:blipFill>
          <p:spPr>
            <a:xfrm>
              <a:off x="2412115" y="0"/>
              <a:ext cx="7367770" cy="6858000"/>
            </a:xfrm>
            <a:prstGeom prst="rect">
              <a:avLst/>
            </a:prstGeom>
            <a:ln w="25400">
              <a:solidFill>
                <a:schemeClr val="accent1">
                  <a:lumMod val="75000"/>
                </a:schemeClr>
              </a:solidFill>
            </a:ln>
          </p:spPr>
        </p:pic>
        <p:sp>
          <p:nvSpPr>
            <p:cNvPr id="4" name="Rectangle 3">
              <a:extLst>
                <a:ext uri="{FF2B5EF4-FFF2-40B4-BE49-F238E27FC236}">
                  <a16:creationId xmlns:a16="http://schemas.microsoft.com/office/drawing/2014/main" id="{07400C76-F776-4D45-A5C8-E17F046C9499}"/>
                </a:ext>
              </a:extLst>
            </p:cNvPr>
            <p:cNvSpPr/>
            <p:nvPr/>
          </p:nvSpPr>
          <p:spPr>
            <a:xfrm>
              <a:off x="4486275" y="1076324"/>
              <a:ext cx="762000" cy="50482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9804D723-2341-41BA-94AD-18BD846C3DFF}"/>
              </a:ext>
            </a:extLst>
          </p:cNvPr>
          <p:cNvSpPr txBox="1"/>
          <p:nvPr/>
        </p:nvSpPr>
        <p:spPr>
          <a:xfrm>
            <a:off x="8583570" y="969097"/>
            <a:ext cx="3438383" cy="1077218"/>
          </a:xfrm>
          <a:prstGeom prst="rect">
            <a:avLst/>
          </a:prstGeom>
          <a:solidFill>
            <a:schemeClr val="bg2"/>
          </a:solidFill>
          <a:ln w="25400">
            <a:solidFill>
              <a:schemeClr val="accent1">
                <a:lumMod val="75000"/>
              </a:schemeClr>
            </a:solidFill>
          </a:ln>
        </p:spPr>
        <p:txBody>
          <a:bodyPr wrap="square" rtlCol="0">
            <a:spAutoFit/>
          </a:bodyPr>
          <a:lstStyle/>
          <a:p>
            <a:r>
              <a:rPr lang="en-US" sz="1600" b="1" dirty="0"/>
              <a:t>Once inside the course, select the Enrolled Students tab to view the students and a list of their accommodations.</a:t>
            </a:r>
          </a:p>
        </p:txBody>
      </p:sp>
      <p:cxnSp>
        <p:nvCxnSpPr>
          <p:cNvPr id="7" name="Straight Connector 6">
            <a:extLst>
              <a:ext uri="{FF2B5EF4-FFF2-40B4-BE49-F238E27FC236}">
                <a16:creationId xmlns:a16="http://schemas.microsoft.com/office/drawing/2014/main" id="{6B8D72FD-870C-4B11-BFED-C74584E1F62D}"/>
              </a:ext>
            </a:extLst>
          </p:cNvPr>
          <p:cNvCxnSpPr>
            <a:cxnSpLocks/>
            <a:stCxn id="5" idx="1"/>
          </p:cNvCxnSpPr>
          <p:nvPr/>
        </p:nvCxnSpPr>
        <p:spPr>
          <a:xfrm flipH="1">
            <a:off x="3333320" y="1507706"/>
            <a:ext cx="525025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983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Watermark of Johns Hopkins University shield logo.">
            <a:extLst>
              <a:ext uri="{FF2B5EF4-FFF2-40B4-BE49-F238E27FC236}">
                <a16:creationId xmlns:a16="http://schemas.microsoft.com/office/drawing/2014/main" id="{C8A55647-5119-4B19-9DE8-751950EA7EC2}"/>
              </a:ext>
            </a:extLst>
          </p:cNvPr>
          <p:cNvPicPr>
            <a:picLocks noChangeAspect="1"/>
          </p:cNvPicPr>
          <p:nvPr/>
        </p:nvPicPr>
        <p:blipFill>
          <a:blip r:embed="rId2"/>
          <a:stretch>
            <a:fillRect/>
          </a:stretch>
        </p:blipFill>
        <p:spPr>
          <a:xfrm>
            <a:off x="6843995" y="22489"/>
            <a:ext cx="5394098" cy="5827201"/>
          </a:xfrm>
          <a:prstGeom prst="rect">
            <a:avLst/>
          </a:prstGeom>
        </p:spPr>
      </p:pic>
      <p:sp>
        <p:nvSpPr>
          <p:cNvPr id="4" name="TextBox 3">
            <a:extLst>
              <a:ext uri="{FF2B5EF4-FFF2-40B4-BE49-F238E27FC236}">
                <a16:creationId xmlns:a16="http://schemas.microsoft.com/office/drawing/2014/main" id="{FA869942-0EA1-444C-901D-3429A260E1CC}"/>
              </a:ext>
            </a:extLst>
          </p:cNvPr>
          <p:cNvSpPr txBox="1"/>
          <p:nvPr/>
        </p:nvSpPr>
        <p:spPr>
          <a:xfrm>
            <a:off x="6958196" y="3616183"/>
            <a:ext cx="5072230" cy="1569660"/>
          </a:xfrm>
          <a:prstGeom prst="rect">
            <a:avLst/>
          </a:prstGeom>
          <a:solidFill>
            <a:schemeClr val="bg2"/>
          </a:solidFill>
          <a:ln w="25400">
            <a:solidFill>
              <a:schemeClr val="accent1">
                <a:lumMod val="75000"/>
              </a:schemeClr>
            </a:solidFill>
          </a:ln>
        </p:spPr>
        <p:txBody>
          <a:bodyPr wrap="square" rtlCol="0">
            <a:spAutoFit/>
          </a:bodyPr>
          <a:lstStyle/>
          <a:p>
            <a:r>
              <a:rPr lang="en-US" sz="1600" b="1" dirty="0"/>
              <a:t>Students are listed alphabetically by default. Any approved accommodations are listed under their name. </a:t>
            </a:r>
          </a:p>
          <a:p>
            <a:endParaRPr lang="en-US" sz="1600" b="1" dirty="0"/>
          </a:p>
          <a:p>
            <a:r>
              <a:rPr lang="en-US" sz="1600" b="1" dirty="0"/>
              <a:t>These sample students all have accommodations, but you should see students listed with “No Accommodations” under their names as well.</a:t>
            </a:r>
          </a:p>
        </p:txBody>
      </p:sp>
      <p:sp>
        <p:nvSpPr>
          <p:cNvPr id="5" name="Rectangle 4">
            <a:extLst>
              <a:ext uri="{FF2B5EF4-FFF2-40B4-BE49-F238E27FC236}">
                <a16:creationId xmlns:a16="http://schemas.microsoft.com/office/drawing/2014/main" id="{7F95DEE2-E9F2-4A89-830F-AADCFAEE702B}"/>
              </a:ext>
            </a:extLst>
          </p:cNvPr>
          <p:cNvSpPr/>
          <p:nvPr/>
        </p:nvSpPr>
        <p:spPr>
          <a:xfrm>
            <a:off x="1219200" y="2667000"/>
            <a:ext cx="5524500" cy="3590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CC6F3CF-EF96-4445-9D8F-ED8AF0926C96}"/>
              </a:ext>
            </a:extLst>
          </p:cNvPr>
          <p:cNvGrpSpPr/>
          <p:nvPr/>
        </p:nvGrpSpPr>
        <p:grpSpPr>
          <a:xfrm>
            <a:off x="286989" y="203886"/>
            <a:ext cx="6481425" cy="6450227"/>
            <a:chOff x="0" y="0"/>
            <a:chExt cx="6891170"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4293D233-D190-4031-B114-8D953D35F4E6}"/>
                </a:ext>
              </a:extLst>
            </p:cNvPr>
            <p:cNvPicPr>
              <a:picLocks noChangeAspect="1"/>
            </p:cNvPicPr>
            <p:nvPr/>
          </p:nvPicPr>
          <p:blipFill>
            <a:blip r:embed="rId3"/>
            <a:stretch>
              <a:fillRect/>
            </a:stretch>
          </p:blipFill>
          <p:spPr>
            <a:xfrm>
              <a:off x="0" y="0"/>
              <a:ext cx="6891170" cy="6858000"/>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1385939F-9398-4F52-BEFA-98237C9E0E49}"/>
                </a:ext>
              </a:extLst>
            </p:cNvPr>
            <p:cNvSpPr/>
            <p:nvPr/>
          </p:nvSpPr>
          <p:spPr>
            <a:xfrm>
              <a:off x="1219200" y="2667000"/>
              <a:ext cx="5419725" cy="359092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147A9CE2-B9B9-4D9D-BC1E-69BFCCE06796}"/>
              </a:ext>
            </a:extLst>
          </p:cNvPr>
          <p:cNvCxnSpPr>
            <a:stCxn id="4" idx="1"/>
            <a:endCxn id="6" idx="3"/>
          </p:cNvCxnSpPr>
          <p:nvPr/>
        </p:nvCxnSpPr>
        <p:spPr>
          <a:xfrm flipH="1">
            <a:off x="6531167" y="4401013"/>
            <a:ext cx="427029" cy="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299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F6F3A4CB-767A-466E-B9AA-2C7A0243AF18}"/>
              </a:ext>
            </a:extLst>
          </p:cNvPr>
          <p:cNvPicPr>
            <a:picLocks noChangeAspect="1"/>
          </p:cNvPicPr>
          <p:nvPr/>
        </p:nvPicPr>
        <p:blipFill>
          <a:blip r:embed="rId2"/>
          <a:stretch>
            <a:fillRect/>
          </a:stretch>
        </p:blipFill>
        <p:spPr>
          <a:xfrm>
            <a:off x="6843995" y="22489"/>
            <a:ext cx="5394098" cy="5827201"/>
          </a:xfrm>
          <a:prstGeom prst="rect">
            <a:avLst/>
          </a:prstGeom>
        </p:spPr>
      </p:pic>
      <p:sp>
        <p:nvSpPr>
          <p:cNvPr id="2" name="TextBox 1">
            <a:extLst>
              <a:ext uri="{FF2B5EF4-FFF2-40B4-BE49-F238E27FC236}">
                <a16:creationId xmlns:a16="http://schemas.microsoft.com/office/drawing/2014/main" id="{1753FD63-B626-4486-AD35-A2FF9BB5FF6A}"/>
              </a:ext>
            </a:extLst>
          </p:cNvPr>
          <p:cNvSpPr txBox="1"/>
          <p:nvPr/>
        </p:nvSpPr>
        <p:spPr>
          <a:xfrm>
            <a:off x="9356013" y="1280947"/>
            <a:ext cx="2585690" cy="3539430"/>
          </a:xfrm>
          <a:prstGeom prst="rect">
            <a:avLst/>
          </a:prstGeom>
          <a:solidFill>
            <a:schemeClr val="bg2"/>
          </a:solidFill>
          <a:ln w="25400">
            <a:solidFill>
              <a:schemeClr val="accent1">
                <a:lumMod val="75000"/>
              </a:schemeClr>
            </a:solidFill>
          </a:ln>
        </p:spPr>
        <p:txBody>
          <a:bodyPr wrap="square" lIns="91440" tIns="45720" rIns="91440" bIns="45720" rtlCol="0" anchor="t">
            <a:spAutoFit/>
          </a:bodyPr>
          <a:lstStyle/>
          <a:p>
            <a:r>
              <a:rPr lang="en-US" sz="1600" b="1" dirty="0"/>
              <a:t>This the landing page</a:t>
            </a:r>
          </a:p>
          <a:p>
            <a:r>
              <a:rPr lang="en-US" sz="1600" b="1" dirty="0"/>
              <a:t> in the Faculty Portal. </a:t>
            </a:r>
          </a:p>
          <a:p>
            <a:endParaRPr lang="en-US" sz="1600" b="1" dirty="0">
              <a:cs typeface="Calibri"/>
            </a:endParaRPr>
          </a:p>
          <a:p>
            <a:r>
              <a:rPr lang="en-US" sz="1600" b="1" dirty="0">
                <a:cs typeface="Calibri"/>
              </a:rPr>
              <a:t>The left-hand menu will be the main navigation to student accommodation related information.</a:t>
            </a:r>
          </a:p>
          <a:p>
            <a:endParaRPr lang="en-US" sz="1600" b="1" dirty="0"/>
          </a:p>
          <a:p>
            <a:r>
              <a:rPr lang="en-US" sz="1600" b="1" dirty="0"/>
              <a:t>Please review the News Feed for information about using the site and updates.</a:t>
            </a:r>
          </a:p>
          <a:p>
            <a:endParaRPr lang="en-US" sz="1600" b="1" dirty="0"/>
          </a:p>
          <a:p>
            <a:r>
              <a:rPr lang="en-US" sz="1600" b="1" dirty="0"/>
              <a:t>(edit into three separate boxes and bold all of them)</a:t>
            </a:r>
          </a:p>
        </p:txBody>
      </p:sp>
      <p:grpSp>
        <p:nvGrpSpPr>
          <p:cNvPr id="5" name="Group 4">
            <a:extLst>
              <a:ext uri="{FF2B5EF4-FFF2-40B4-BE49-F238E27FC236}">
                <a16:creationId xmlns:a16="http://schemas.microsoft.com/office/drawing/2014/main" id="{D12B5AAD-79F1-446B-8745-F21B45BF3413}"/>
              </a:ext>
            </a:extLst>
          </p:cNvPr>
          <p:cNvGrpSpPr/>
          <p:nvPr/>
        </p:nvGrpSpPr>
        <p:grpSpPr>
          <a:xfrm>
            <a:off x="250298" y="505710"/>
            <a:ext cx="8809326" cy="4860758"/>
            <a:chOff x="0" y="0"/>
            <a:chExt cx="9606310" cy="535931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DD06088D-837F-40E5-821F-EFCAA83DEE0C}"/>
                </a:ext>
              </a:extLst>
            </p:cNvPr>
            <p:cNvPicPr>
              <a:picLocks noChangeAspect="1"/>
            </p:cNvPicPr>
            <p:nvPr/>
          </p:nvPicPr>
          <p:blipFill>
            <a:blip r:embed="rId3"/>
            <a:stretch>
              <a:fillRect/>
            </a:stretch>
          </p:blipFill>
          <p:spPr>
            <a:xfrm>
              <a:off x="0" y="0"/>
              <a:ext cx="9606310" cy="5359310"/>
            </a:xfrm>
            <a:prstGeom prst="rect">
              <a:avLst/>
            </a:prstGeom>
            <a:ln w="25400">
              <a:solidFill>
                <a:schemeClr val="accent1">
                  <a:lumMod val="75000"/>
                </a:schemeClr>
              </a:solidFill>
            </a:ln>
          </p:spPr>
        </p:pic>
        <p:sp>
          <p:nvSpPr>
            <p:cNvPr id="4" name="Rectangle 3">
              <a:extLst>
                <a:ext uri="{FF2B5EF4-FFF2-40B4-BE49-F238E27FC236}">
                  <a16:creationId xmlns:a16="http://schemas.microsoft.com/office/drawing/2014/main" id="{6B00270B-C8D7-48A4-A6AD-04793E24A81D}"/>
                </a:ext>
              </a:extLst>
            </p:cNvPr>
            <p:cNvSpPr/>
            <p:nvPr/>
          </p:nvSpPr>
          <p:spPr>
            <a:xfrm>
              <a:off x="3905250" y="2609850"/>
              <a:ext cx="895350" cy="37147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18026DA0-C297-41E7-B30E-AD71A856F17E}"/>
              </a:ext>
            </a:extLst>
          </p:cNvPr>
          <p:cNvCxnSpPr>
            <a:cxnSpLocks/>
            <a:stCxn id="2" idx="1"/>
            <a:endCxn id="4" idx="3"/>
          </p:cNvCxnSpPr>
          <p:nvPr/>
        </p:nvCxnSpPr>
        <p:spPr>
          <a:xfrm flipH="1" flipV="1">
            <a:off x="4652618" y="3041237"/>
            <a:ext cx="4703395" cy="9425"/>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765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Watermark of Johns Hopkins University shield logo.">
            <a:extLst>
              <a:ext uri="{FF2B5EF4-FFF2-40B4-BE49-F238E27FC236}">
                <a16:creationId xmlns:a16="http://schemas.microsoft.com/office/drawing/2014/main" id="{F0E0296B-7F4C-4D12-B27D-FA0BFDA200D0}"/>
              </a:ext>
            </a:extLst>
          </p:cNvPr>
          <p:cNvPicPr>
            <a:picLocks noChangeAspect="1"/>
          </p:cNvPicPr>
          <p:nvPr/>
        </p:nvPicPr>
        <p:blipFill>
          <a:blip r:embed="rId2"/>
          <a:stretch>
            <a:fillRect/>
          </a:stretch>
        </p:blipFill>
        <p:spPr>
          <a:xfrm>
            <a:off x="6843995" y="22489"/>
            <a:ext cx="5394098" cy="5827201"/>
          </a:xfrm>
          <a:prstGeom prst="rect">
            <a:avLst/>
          </a:prstGeom>
          <a:noFill/>
        </p:spPr>
      </p:pic>
      <p:grpSp>
        <p:nvGrpSpPr>
          <p:cNvPr id="2" name="Group 1">
            <a:extLst>
              <a:ext uri="{FF2B5EF4-FFF2-40B4-BE49-F238E27FC236}">
                <a16:creationId xmlns:a16="http://schemas.microsoft.com/office/drawing/2014/main" id="{903AE163-F6C5-432C-9AFD-12FA52A97623}"/>
              </a:ext>
            </a:extLst>
          </p:cNvPr>
          <p:cNvGrpSpPr/>
          <p:nvPr/>
        </p:nvGrpSpPr>
        <p:grpSpPr>
          <a:xfrm>
            <a:off x="294694" y="156755"/>
            <a:ext cx="7045906" cy="6498046"/>
            <a:chOff x="0" y="0"/>
            <a:chExt cx="7246355"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C403E010-CD51-48F2-9B37-EF9B0118F90F}"/>
                </a:ext>
              </a:extLst>
            </p:cNvPr>
            <p:cNvPicPr>
              <a:picLocks noChangeAspect="1"/>
            </p:cNvPicPr>
            <p:nvPr/>
          </p:nvPicPr>
          <p:blipFill>
            <a:blip r:embed="rId3"/>
            <a:stretch>
              <a:fillRect/>
            </a:stretch>
          </p:blipFill>
          <p:spPr>
            <a:xfrm>
              <a:off x="0" y="0"/>
              <a:ext cx="7246355" cy="6858000"/>
            </a:xfrm>
            <a:prstGeom prst="rect">
              <a:avLst/>
            </a:prstGeom>
            <a:ln w="25400">
              <a:solidFill>
                <a:schemeClr val="accent1">
                  <a:lumMod val="75000"/>
                </a:schemeClr>
              </a:solidFill>
            </a:ln>
          </p:spPr>
        </p:pic>
        <p:sp>
          <p:nvSpPr>
            <p:cNvPr id="4" name="Rectangle 3">
              <a:extLst>
                <a:ext uri="{FF2B5EF4-FFF2-40B4-BE49-F238E27FC236}">
                  <a16:creationId xmlns:a16="http://schemas.microsoft.com/office/drawing/2014/main" id="{E754A91E-E8C4-47CF-BAF0-865885523850}"/>
                </a:ext>
              </a:extLst>
            </p:cNvPr>
            <p:cNvSpPr/>
            <p:nvPr/>
          </p:nvSpPr>
          <p:spPr>
            <a:xfrm>
              <a:off x="1367657" y="5097780"/>
              <a:ext cx="1889760" cy="47244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07C21DC7-9B3B-4BB0-A68C-79DB83D174B7}"/>
              </a:ext>
            </a:extLst>
          </p:cNvPr>
          <p:cNvSpPr txBox="1"/>
          <p:nvPr/>
        </p:nvSpPr>
        <p:spPr>
          <a:xfrm>
            <a:off x="7549886" y="4425960"/>
            <a:ext cx="4478920" cy="1569660"/>
          </a:xfrm>
          <a:prstGeom prst="rect">
            <a:avLst/>
          </a:prstGeom>
          <a:solidFill>
            <a:schemeClr val="bg2"/>
          </a:solidFill>
          <a:ln w="25400">
            <a:solidFill>
              <a:schemeClr val="accent1">
                <a:lumMod val="75000"/>
              </a:schemeClr>
            </a:solidFill>
          </a:ln>
        </p:spPr>
        <p:txBody>
          <a:bodyPr wrap="square" rtlCol="0">
            <a:spAutoFit/>
          </a:bodyPr>
          <a:lstStyle/>
          <a:p>
            <a:r>
              <a:rPr lang="en-US" sz="1600" b="1" dirty="0"/>
              <a:t>See the third student down for a sample of a student with No Accommodations.</a:t>
            </a:r>
          </a:p>
          <a:p>
            <a:endParaRPr lang="en-US" sz="1600" b="1" dirty="0"/>
          </a:p>
          <a:p>
            <a:r>
              <a:rPr lang="en-US" sz="1600" b="1" dirty="0"/>
              <a:t>Currently it is not possible to filter only for students with accommodations, but we are working on having this feature be available.</a:t>
            </a:r>
          </a:p>
        </p:txBody>
      </p:sp>
      <p:cxnSp>
        <p:nvCxnSpPr>
          <p:cNvPr id="8" name="Straight Connector 7">
            <a:extLst>
              <a:ext uri="{FF2B5EF4-FFF2-40B4-BE49-F238E27FC236}">
                <a16:creationId xmlns:a16="http://schemas.microsoft.com/office/drawing/2014/main" id="{82D512F6-8476-4896-B9E3-786329E6C974}"/>
              </a:ext>
            </a:extLst>
          </p:cNvPr>
          <p:cNvCxnSpPr>
            <a:cxnSpLocks/>
            <a:stCxn id="6" idx="1"/>
            <a:endCxn id="4" idx="3"/>
          </p:cNvCxnSpPr>
          <p:nvPr/>
        </p:nvCxnSpPr>
        <p:spPr>
          <a:xfrm flipH="1">
            <a:off x="3462004" y="5210790"/>
            <a:ext cx="4087882" cy="1"/>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8617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9" name="Picture 8" descr="Watermark of Johns Hopkins University shield logo.">
            <a:extLst>
              <a:ext uri="{FF2B5EF4-FFF2-40B4-BE49-F238E27FC236}">
                <a16:creationId xmlns:a16="http://schemas.microsoft.com/office/drawing/2014/main" id="{48A74A3B-8B57-4582-B72B-FBA0CE6C191F}"/>
              </a:ext>
            </a:extLst>
          </p:cNvPr>
          <p:cNvPicPr>
            <a:picLocks noChangeAspect="1"/>
          </p:cNvPicPr>
          <p:nvPr/>
        </p:nvPicPr>
        <p:blipFill>
          <a:blip r:embed="rId2"/>
          <a:stretch>
            <a:fillRect/>
          </a:stretch>
        </p:blipFill>
        <p:spPr>
          <a:xfrm>
            <a:off x="6843995" y="22489"/>
            <a:ext cx="5394098" cy="5827201"/>
          </a:xfrm>
          <a:prstGeom prst="rect">
            <a:avLst/>
          </a:prstGeom>
        </p:spPr>
      </p:pic>
      <p:grpSp>
        <p:nvGrpSpPr>
          <p:cNvPr id="4" name="Group 3">
            <a:extLst>
              <a:ext uri="{FF2B5EF4-FFF2-40B4-BE49-F238E27FC236}">
                <a16:creationId xmlns:a16="http://schemas.microsoft.com/office/drawing/2014/main" id="{44EEC80B-8167-49CB-B63C-65715190AE7E}"/>
              </a:ext>
            </a:extLst>
          </p:cNvPr>
          <p:cNvGrpSpPr/>
          <p:nvPr/>
        </p:nvGrpSpPr>
        <p:grpSpPr>
          <a:xfrm>
            <a:off x="279400" y="457200"/>
            <a:ext cx="9261644" cy="5124450"/>
            <a:chOff x="2210519" y="600075"/>
            <a:chExt cx="8981355" cy="5010651"/>
          </a:xfrm>
          <a:noFill/>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DD06088D-837F-40E5-821F-EFCAA83DEE0C}"/>
                </a:ext>
              </a:extLst>
            </p:cNvPr>
            <p:cNvPicPr>
              <a:picLocks noChangeAspect="1"/>
            </p:cNvPicPr>
            <p:nvPr/>
          </p:nvPicPr>
          <p:blipFill>
            <a:blip r:embed="rId3"/>
            <a:stretch>
              <a:fillRect/>
            </a:stretch>
          </p:blipFill>
          <p:spPr>
            <a:xfrm>
              <a:off x="2210519" y="600075"/>
              <a:ext cx="8981355" cy="5010651"/>
            </a:xfrm>
            <a:prstGeom prst="rect">
              <a:avLst/>
            </a:prstGeom>
            <a:grpFill/>
            <a:ln w="25400">
              <a:solidFill>
                <a:schemeClr val="accent1">
                  <a:lumMod val="75000"/>
                </a:schemeClr>
              </a:solidFill>
            </a:ln>
          </p:spPr>
        </p:pic>
        <p:sp>
          <p:nvSpPr>
            <p:cNvPr id="2" name="Rectangle 1">
              <a:extLst>
                <a:ext uri="{FF2B5EF4-FFF2-40B4-BE49-F238E27FC236}">
                  <a16:creationId xmlns:a16="http://schemas.microsoft.com/office/drawing/2014/main" id="{A7018A12-35CF-47F5-8D18-E1061453EB34}"/>
                </a:ext>
              </a:extLst>
            </p:cNvPr>
            <p:cNvSpPr/>
            <p:nvPr/>
          </p:nvSpPr>
          <p:spPr>
            <a:xfrm>
              <a:off x="4838700" y="2260600"/>
              <a:ext cx="806450" cy="317500"/>
            </a:xfrm>
            <a:prstGeom prst="rect">
              <a:avLst/>
            </a:prstGeom>
            <a:grp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a:extLst>
              <a:ext uri="{FF2B5EF4-FFF2-40B4-BE49-F238E27FC236}">
                <a16:creationId xmlns:a16="http://schemas.microsoft.com/office/drawing/2014/main" id="{5068CF50-682C-4AF6-BC76-3011B92D4EBE}"/>
              </a:ext>
            </a:extLst>
          </p:cNvPr>
          <p:cNvSpPr txBox="1"/>
          <p:nvPr/>
        </p:nvSpPr>
        <p:spPr>
          <a:xfrm>
            <a:off x="9629776" y="1779185"/>
            <a:ext cx="2466974" cy="1077218"/>
          </a:xfrm>
          <a:prstGeom prst="rect">
            <a:avLst/>
          </a:prstGeom>
          <a:solidFill>
            <a:schemeClr val="bg2"/>
          </a:solidFill>
          <a:ln w="25400">
            <a:solidFill>
              <a:schemeClr val="accent1">
                <a:lumMod val="75000"/>
              </a:schemeClr>
            </a:solidFill>
          </a:ln>
        </p:spPr>
        <p:txBody>
          <a:bodyPr wrap="square" lIns="91440" tIns="45720" rIns="91440" bIns="45720" rtlCol="0" anchor="t">
            <a:spAutoFit/>
          </a:bodyPr>
          <a:lstStyle/>
          <a:p>
            <a:r>
              <a:rPr lang="en-US" sz="1600" b="1" dirty="0"/>
              <a:t>To view Accommodation Letters s</a:t>
            </a:r>
            <a:r>
              <a:rPr lang="en-US" sz="1600" b="1" dirty="0">
                <a:cs typeface="Calibri"/>
              </a:rPr>
              <a:t>ent to you, click on the left menu item with this title.</a:t>
            </a:r>
          </a:p>
        </p:txBody>
      </p:sp>
      <p:cxnSp>
        <p:nvCxnSpPr>
          <p:cNvPr id="7" name="Straight Connector 6">
            <a:extLst>
              <a:ext uri="{FF2B5EF4-FFF2-40B4-BE49-F238E27FC236}">
                <a16:creationId xmlns:a16="http://schemas.microsoft.com/office/drawing/2014/main" id="{9A7F9BE4-88BC-4FC4-9329-433A3C3DDFA3}"/>
              </a:ext>
            </a:extLst>
          </p:cNvPr>
          <p:cNvCxnSpPr>
            <a:cxnSpLocks/>
            <a:stCxn id="5" idx="1"/>
            <a:endCxn id="2" idx="3"/>
          </p:cNvCxnSpPr>
          <p:nvPr/>
        </p:nvCxnSpPr>
        <p:spPr>
          <a:xfrm flipH="1">
            <a:off x="3821219" y="2317794"/>
            <a:ext cx="5808557"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188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descr="Watermark of Johns Hopkins University shield logo.">
            <a:extLst>
              <a:ext uri="{FF2B5EF4-FFF2-40B4-BE49-F238E27FC236}">
                <a16:creationId xmlns:a16="http://schemas.microsoft.com/office/drawing/2014/main" id="{18148ED5-940C-4D16-88FB-60F38BD82DDA}"/>
              </a:ext>
            </a:extLst>
          </p:cNvPr>
          <p:cNvPicPr>
            <a:picLocks noChangeAspect="1"/>
          </p:cNvPicPr>
          <p:nvPr/>
        </p:nvPicPr>
        <p:blipFill>
          <a:blip r:embed="rId2"/>
          <a:stretch>
            <a:fillRect/>
          </a:stretch>
        </p:blipFill>
        <p:spPr>
          <a:xfrm>
            <a:off x="6843995" y="22489"/>
            <a:ext cx="5394098" cy="5827201"/>
          </a:xfrm>
          <a:prstGeom prst="rect">
            <a:avLst/>
          </a:prstGeom>
        </p:spPr>
      </p:pic>
      <p:sp>
        <p:nvSpPr>
          <p:cNvPr id="7" name="TextBox 6">
            <a:extLst>
              <a:ext uri="{FF2B5EF4-FFF2-40B4-BE49-F238E27FC236}">
                <a16:creationId xmlns:a16="http://schemas.microsoft.com/office/drawing/2014/main" id="{3816AE28-F517-4E41-8C16-9CBA6BB4C11B}"/>
              </a:ext>
            </a:extLst>
          </p:cNvPr>
          <p:cNvSpPr txBox="1"/>
          <p:nvPr/>
        </p:nvSpPr>
        <p:spPr>
          <a:xfrm>
            <a:off x="9609299" y="485775"/>
            <a:ext cx="2357935" cy="2308324"/>
          </a:xfrm>
          <a:prstGeom prst="rect">
            <a:avLst/>
          </a:prstGeom>
          <a:solidFill>
            <a:schemeClr val="bg2"/>
          </a:solidFill>
          <a:ln w="25400">
            <a:solidFill>
              <a:schemeClr val="accent1">
                <a:lumMod val="75000"/>
              </a:schemeClr>
            </a:solidFill>
          </a:ln>
        </p:spPr>
        <p:txBody>
          <a:bodyPr wrap="square" lIns="91440" tIns="45720" rIns="91440" bIns="45720" rtlCol="0" anchor="t">
            <a:spAutoFit/>
          </a:bodyPr>
          <a:lstStyle/>
          <a:p>
            <a:r>
              <a:rPr lang="en-US" sz="1600" b="1" dirty="0"/>
              <a:t>Letters will be labeled by term and displayed with the most recent at the top. </a:t>
            </a:r>
          </a:p>
          <a:p>
            <a:endParaRPr lang="en-US" sz="1600" b="1" dirty="0"/>
          </a:p>
          <a:p>
            <a:r>
              <a:rPr lang="en-US" sz="1600" b="1" dirty="0"/>
              <a:t>Letters that have not yet been viewed will be marked as “To Be Reviewed.”</a:t>
            </a:r>
          </a:p>
        </p:txBody>
      </p:sp>
      <p:pic>
        <p:nvPicPr>
          <p:cNvPr id="4" name="Picture 3">
            <a:extLst>
              <a:ext uri="{FF2B5EF4-FFF2-40B4-BE49-F238E27FC236}">
                <a16:creationId xmlns:a16="http://schemas.microsoft.com/office/drawing/2014/main" id="{7E958C05-1903-41A4-AF68-62C35E1FDF03}"/>
              </a:ext>
            </a:extLst>
          </p:cNvPr>
          <p:cNvPicPr>
            <a:picLocks noChangeAspect="1"/>
          </p:cNvPicPr>
          <p:nvPr/>
        </p:nvPicPr>
        <p:blipFill>
          <a:blip r:embed="rId3"/>
          <a:stretch>
            <a:fillRect/>
          </a:stretch>
        </p:blipFill>
        <p:spPr>
          <a:xfrm>
            <a:off x="224766" y="485775"/>
            <a:ext cx="8932063" cy="5457825"/>
          </a:xfrm>
          <a:prstGeom prst="rect">
            <a:avLst/>
          </a:prstGeom>
          <a:noFill/>
          <a:ln w="25400">
            <a:solidFill>
              <a:schemeClr val="accent1">
                <a:shade val="50000"/>
              </a:schemeClr>
            </a:solidFill>
          </a:ln>
          <a:effectLst>
            <a:outerShdw blurRad="50800" dist="50800" dir="5400000" algn="ctr" rotWithShape="0">
              <a:schemeClr val="accent1">
                <a:lumMod val="75000"/>
              </a:schemeClr>
            </a:outerShdw>
          </a:effectLst>
        </p:spPr>
      </p:pic>
      <p:sp>
        <p:nvSpPr>
          <p:cNvPr id="5" name="TextBox 4">
            <a:extLst>
              <a:ext uri="{FF2B5EF4-FFF2-40B4-BE49-F238E27FC236}">
                <a16:creationId xmlns:a16="http://schemas.microsoft.com/office/drawing/2014/main" id="{9B8624DB-AC2A-49CF-874B-E572C075B267}"/>
              </a:ext>
            </a:extLst>
          </p:cNvPr>
          <p:cNvSpPr txBox="1"/>
          <p:nvPr/>
        </p:nvSpPr>
        <p:spPr>
          <a:xfrm>
            <a:off x="9609299" y="3428999"/>
            <a:ext cx="2357935" cy="584775"/>
          </a:xfrm>
          <a:prstGeom prst="rect">
            <a:avLst/>
          </a:prstGeom>
          <a:solidFill>
            <a:schemeClr val="bg2"/>
          </a:solidFill>
          <a:ln w="25400">
            <a:solidFill>
              <a:schemeClr val="accent1">
                <a:lumMod val="75000"/>
              </a:schemeClr>
            </a:solidFill>
          </a:ln>
        </p:spPr>
        <p:txBody>
          <a:bodyPr wrap="square">
            <a:spAutoFit/>
          </a:bodyPr>
          <a:lstStyle/>
          <a:p>
            <a:r>
              <a:rPr lang="en-US" sz="1600" b="1" dirty="0"/>
              <a:t>Click on “Accommodation Letter” to open the letter.</a:t>
            </a:r>
          </a:p>
        </p:txBody>
      </p:sp>
      <p:cxnSp>
        <p:nvCxnSpPr>
          <p:cNvPr id="3" name="Straight Connector 2">
            <a:extLst>
              <a:ext uri="{FF2B5EF4-FFF2-40B4-BE49-F238E27FC236}">
                <a16:creationId xmlns:a16="http://schemas.microsoft.com/office/drawing/2014/main" id="{3E8EFEAA-AF79-46B9-A04B-F027DCE9AE37}"/>
              </a:ext>
            </a:extLst>
          </p:cNvPr>
          <p:cNvCxnSpPr>
            <a:cxnSpLocks/>
          </p:cNvCxnSpPr>
          <p:nvPr/>
        </p:nvCxnSpPr>
        <p:spPr>
          <a:xfrm flipH="1">
            <a:off x="5130800" y="3721387"/>
            <a:ext cx="447849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9156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04FF0A99-EE4F-4681-B66E-C03FCF85EB9A}"/>
              </a:ext>
            </a:extLst>
          </p:cNvPr>
          <p:cNvPicPr>
            <a:picLocks noChangeAspect="1"/>
          </p:cNvPicPr>
          <p:nvPr/>
        </p:nvPicPr>
        <p:blipFill>
          <a:blip r:embed="rId2"/>
          <a:stretch>
            <a:fillRect/>
          </a:stretch>
        </p:blipFill>
        <p:spPr>
          <a:xfrm>
            <a:off x="6843995" y="22489"/>
            <a:ext cx="5394098" cy="5827201"/>
          </a:xfrm>
          <a:prstGeom prst="rect">
            <a:avLst/>
          </a:prstGeom>
        </p:spPr>
      </p:pic>
      <p:pic>
        <p:nvPicPr>
          <p:cNvPr id="3" name="Picture 2">
            <a:extLst>
              <a:ext uri="{FF2B5EF4-FFF2-40B4-BE49-F238E27FC236}">
                <a16:creationId xmlns:a16="http://schemas.microsoft.com/office/drawing/2014/main" id="{83B913FB-FE15-4471-9B10-878469971938}"/>
              </a:ext>
            </a:extLst>
          </p:cNvPr>
          <p:cNvPicPr>
            <a:picLocks noChangeAspect="1"/>
          </p:cNvPicPr>
          <p:nvPr/>
        </p:nvPicPr>
        <p:blipFill>
          <a:blip r:embed="rId3"/>
          <a:stretch>
            <a:fillRect/>
          </a:stretch>
        </p:blipFill>
        <p:spPr>
          <a:xfrm>
            <a:off x="213605" y="189208"/>
            <a:ext cx="7917598" cy="6479584"/>
          </a:xfrm>
          <a:prstGeom prst="rect">
            <a:avLst/>
          </a:prstGeom>
          <a:ln w="25400">
            <a:solidFill>
              <a:schemeClr val="accent1">
                <a:lumMod val="75000"/>
              </a:schemeClr>
            </a:solidFill>
          </a:ln>
          <a:effectLst>
            <a:outerShdw blurRad="50800" dist="50800" dir="5400000" algn="ctr" rotWithShape="0">
              <a:schemeClr val="accent1">
                <a:lumMod val="75000"/>
              </a:schemeClr>
            </a:outerShdw>
          </a:effectLst>
        </p:spPr>
      </p:pic>
      <p:sp>
        <p:nvSpPr>
          <p:cNvPr id="4" name="TextBox 3">
            <a:extLst>
              <a:ext uri="{FF2B5EF4-FFF2-40B4-BE49-F238E27FC236}">
                <a16:creationId xmlns:a16="http://schemas.microsoft.com/office/drawing/2014/main" id="{54AB4380-5469-4F49-A99E-D4F9645D0BA1}"/>
              </a:ext>
            </a:extLst>
          </p:cNvPr>
          <p:cNvSpPr txBox="1"/>
          <p:nvPr/>
        </p:nvSpPr>
        <p:spPr>
          <a:xfrm>
            <a:off x="8313366" y="1762248"/>
            <a:ext cx="3665029" cy="1200329"/>
          </a:xfrm>
          <a:prstGeom prst="rect">
            <a:avLst/>
          </a:prstGeom>
          <a:solidFill>
            <a:schemeClr val="bg2"/>
          </a:solidFill>
          <a:ln w="25400">
            <a:solidFill>
              <a:schemeClr val="accent1">
                <a:lumMod val="75000"/>
              </a:schemeClr>
            </a:solidFill>
          </a:ln>
        </p:spPr>
        <p:txBody>
          <a:bodyPr wrap="square" rtlCol="0">
            <a:spAutoFit/>
          </a:bodyPr>
          <a:lstStyle/>
          <a:p>
            <a:r>
              <a:rPr lang="en-US" b="1" dirty="0"/>
              <a:t>You can select CANCEL to exit the letter at any time, but this will leave the letter marked as To Be Reviewed.</a:t>
            </a:r>
          </a:p>
        </p:txBody>
      </p:sp>
      <p:sp>
        <p:nvSpPr>
          <p:cNvPr id="5" name="TextBox 4">
            <a:extLst>
              <a:ext uri="{FF2B5EF4-FFF2-40B4-BE49-F238E27FC236}">
                <a16:creationId xmlns:a16="http://schemas.microsoft.com/office/drawing/2014/main" id="{49960ACE-228E-4D9C-8056-ACB9CADFAEE1}"/>
              </a:ext>
            </a:extLst>
          </p:cNvPr>
          <p:cNvSpPr txBox="1"/>
          <p:nvPr/>
        </p:nvSpPr>
        <p:spPr>
          <a:xfrm>
            <a:off x="8313367" y="433133"/>
            <a:ext cx="3665028" cy="1200329"/>
          </a:xfrm>
          <a:prstGeom prst="rect">
            <a:avLst/>
          </a:prstGeom>
          <a:solidFill>
            <a:schemeClr val="bg2"/>
          </a:solidFill>
          <a:ln w="25400">
            <a:solidFill>
              <a:schemeClr val="accent1">
                <a:lumMod val="75000"/>
              </a:schemeClr>
            </a:solidFill>
          </a:ln>
        </p:spPr>
        <p:txBody>
          <a:bodyPr wrap="square">
            <a:spAutoFit/>
          </a:bodyPr>
          <a:lstStyle/>
          <a:p>
            <a:r>
              <a:rPr lang="en-US" b="1" dirty="0"/>
              <a:t>You can also elect to PRINT a copy of the letter or GENERATE A PDF by selecting the buttons that appear next to Save.</a:t>
            </a:r>
          </a:p>
        </p:txBody>
      </p:sp>
      <p:sp>
        <p:nvSpPr>
          <p:cNvPr id="7" name="TextBox 6">
            <a:extLst>
              <a:ext uri="{FF2B5EF4-FFF2-40B4-BE49-F238E27FC236}">
                <a16:creationId xmlns:a16="http://schemas.microsoft.com/office/drawing/2014/main" id="{F3F3C495-7C30-4D1E-A55D-98C89839DC1A}"/>
              </a:ext>
            </a:extLst>
          </p:cNvPr>
          <p:cNvSpPr txBox="1"/>
          <p:nvPr/>
        </p:nvSpPr>
        <p:spPr>
          <a:xfrm>
            <a:off x="8313366" y="3092162"/>
            <a:ext cx="3665029" cy="923330"/>
          </a:xfrm>
          <a:prstGeom prst="rect">
            <a:avLst/>
          </a:prstGeom>
          <a:solidFill>
            <a:schemeClr val="bg2"/>
          </a:solidFill>
          <a:ln w="25400">
            <a:solidFill>
              <a:schemeClr val="accent1">
                <a:lumMod val="75000"/>
              </a:schemeClr>
            </a:solidFill>
          </a:ln>
        </p:spPr>
        <p:txBody>
          <a:bodyPr wrap="square">
            <a:spAutoFit/>
          </a:bodyPr>
          <a:lstStyle/>
          <a:p>
            <a:r>
              <a:rPr lang="en-US" b="1" dirty="0"/>
              <a:t>The Accommodation letter will be displayed below SEND NOTIFICATION.</a:t>
            </a:r>
          </a:p>
        </p:txBody>
      </p:sp>
      <p:sp>
        <p:nvSpPr>
          <p:cNvPr id="11" name="Rectangle 10">
            <a:extLst>
              <a:ext uri="{FF2B5EF4-FFF2-40B4-BE49-F238E27FC236}">
                <a16:creationId xmlns:a16="http://schemas.microsoft.com/office/drawing/2014/main" id="{AD3FF462-DCE1-4793-9460-5EA7EAB42848}"/>
              </a:ext>
            </a:extLst>
          </p:cNvPr>
          <p:cNvSpPr/>
          <p:nvPr/>
        </p:nvSpPr>
        <p:spPr>
          <a:xfrm>
            <a:off x="1485900" y="2533650"/>
            <a:ext cx="4029075" cy="314325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8C1A07EC-B5C4-4E30-9631-2089776A6790}"/>
              </a:ext>
            </a:extLst>
          </p:cNvPr>
          <p:cNvSpPr/>
          <p:nvPr/>
        </p:nvSpPr>
        <p:spPr>
          <a:xfrm rot="5400000">
            <a:off x="2914650" y="799998"/>
            <a:ext cx="164307" cy="1483519"/>
          </a:xfrm>
          <a:prstGeom prst="lef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e 11">
            <a:extLst>
              <a:ext uri="{FF2B5EF4-FFF2-40B4-BE49-F238E27FC236}">
                <a16:creationId xmlns:a16="http://schemas.microsoft.com/office/drawing/2014/main" id="{AF71459E-D950-4549-A325-874C5AB913B1}"/>
              </a:ext>
            </a:extLst>
          </p:cNvPr>
          <p:cNvSpPr/>
          <p:nvPr/>
        </p:nvSpPr>
        <p:spPr>
          <a:xfrm rot="16200000">
            <a:off x="3983901" y="1707452"/>
            <a:ext cx="164307" cy="497541"/>
          </a:xfrm>
          <a:prstGeom prst="leftBrac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FD3DD1E6-8A82-4606-B63A-52A9113D7CD4}"/>
              </a:ext>
            </a:extLst>
          </p:cNvPr>
          <p:cNvCxnSpPr>
            <a:cxnSpLocks/>
          </p:cNvCxnSpPr>
          <p:nvPr/>
        </p:nvCxnSpPr>
        <p:spPr>
          <a:xfrm flipH="1">
            <a:off x="2996803" y="1454048"/>
            <a:ext cx="531656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DAFF463-172D-4BA3-9D80-896634BB7C67}"/>
              </a:ext>
            </a:extLst>
          </p:cNvPr>
          <p:cNvCxnSpPr>
            <a:cxnSpLocks/>
          </p:cNvCxnSpPr>
          <p:nvPr/>
        </p:nvCxnSpPr>
        <p:spPr>
          <a:xfrm flipH="1">
            <a:off x="4066054" y="2047799"/>
            <a:ext cx="4247315"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C6A4EC-9F9E-47BA-8000-0D2C2CB0EF7B}"/>
              </a:ext>
            </a:extLst>
          </p:cNvPr>
          <p:cNvCxnSpPr>
            <a:cxnSpLocks/>
            <a:stCxn id="7" idx="1"/>
          </p:cNvCxnSpPr>
          <p:nvPr/>
        </p:nvCxnSpPr>
        <p:spPr>
          <a:xfrm flipH="1">
            <a:off x="5514976" y="3553827"/>
            <a:ext cx="279839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905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Watermark of Johns Hopkins University shield logo.">
            <a:extLst>
              <a:ext uri="{FF2B5EF4-FFF2-40B4-BE49-F238E27FC236}">
                <a16:creationId xmlns:a16="http://schemas.microsoft.com/office/drawing/2014/main" id="{7FBC8C34-A8C2-4FC2-9657-85E58C72ACED}"/>
              </a:ext>
            </a:extLst>
          </p:cNvPr>
          <p:cNvPicPr>
            <a:picLocks noChangeAspect="1"/>
          </p:cNvPicPr>
          <p:nvPr/>
        </p:nvPicPr>
        <p:blipFill>
          <a:blip r:embed="rId2"/>
          <a:stretch>
            <a:fillRect/>
          </a:stretch>
        </p:blipFill>
        <p:spPr>
          <a:xfrm>
            <a:off x="6843995" y="22489"/>
            <a:ext cx="5394098" cy="5827201"/>
          </a:xfrm>
          <a:prstGeom prst="rect">
            <a:avLst/>
          </a:prstGeom>
        </p:spPr>
      </p:pic>
      <p:pic>
        <p:nvPicPr>
          <p:cNvPr id="3" name="Picture 2">
            <a:extLst>
              <a:ext uri="{FF2B5EF4-FFF2-40B4-BE49-F238E27FC236}">
                <a16:creationId xmlns:a16="http://schemas.microsoft.com/office/drawing/2014/main" id="{8778A0BF-8E33-453A-AD9B-25C833C62166}"/>
              </a:ext>
            </a:extLst>
          </p:cNvPr>
          <p:cNvPicPr>
            <a:picLocks noChangeAspect="1"/>
          </p:cNvPicPr>
          <p:nvPr/>
        </p:nvPicPr>
        <p:blipFill>
          <a:blip r:embed="rId3"/>
          <a:stretch>
            <a:fillRect/>
          </a:stretch>
        </p:blipFill>
        <p:spPr>
          <a:xfrm>
            <a:off x="268687" y="128365"/>
            <a:ext cx="7919790" cy="6601270"/>
          </a:xfrm>
          <a:prstGeom prst="rect">
            <a:avLst/>
          </a:prstGeom>
          <a:ln w="25400">
            <a:solidFill>
              <a:schemeClr val="accent1">
                <a:lumMod val="75000"/>
              </a:schemeClr>
            </a:solidFill>
          </a:ln>
          <a:effectLst>
            <a:outerShdw blurRad="50800" dist="50800" dir="5400000" algn="ctr" rotWithShape="0">
              <a:schemeClr val="accent1">
                <a:lumMod val="75000"/>
              </a:schemeClr>
            </a:outerShdw>
          </a:effectLst>
        </p:spPr>
      </p:pic>
      <p:sp>
        <p:nvSpPr>
          <p:cNvPr id="4" name="TextBox 3">
            <a:extLst>
              <a:ext uri="{FF2B5EF4-FFF2-40B4-BE49-F238E27FC236}">
                <a16:creationId xmlns:a16="http://schemas.microsoft.com/office/drawing/2014/main" id="{510D5144-7F52-40B7-803C-F777E8E4470D}"/>
              </a:ext>
            </a:extLst>
          </p:cNvPr>
          <p:cNvSpPr txBox="1"/>
          <p:nvPr/>
        </p:nvSpPr>
        <p:spPr>
          <a:xfrm>
            <a:off x="8287352" y="2598003"/>
            <a:ext cx="3771298" cy="830997"/>
          </a:xfrm>
          <a:prstGeom prst="rect">
            <a:avLst/>
          </a:prstGeom>
          <a:solidFill>
            <a:schemeClr val="bg2"/>
          </a:solidFill>
          <a:ln w="25400">
            <a:solidFill>
              <a:schemeClr val="accent1">
                <a:lumMod val="75000"/>
              </a:schemeClr>
            </a:solidFill>
          </a:ln>
        </p:spPr>
        <p:txBody>
          <a:bodyPr wrap="square" rtlCol="0">
            <a:spAutoFit/>
          </a:bodyPr>
          <a:lstStyle/>
          <a:p>
            <a:r>
              <a:rPr lang="en-US" sz="1600" b="1" dirty="0"/>
              <a:t>Accommodations will be displayed in the middle of the letter, along with any descriptions, if available.</a:t>
            </a:r>
          </a:p>
        </p:txBody>
      </p:sp>
      <p:sp>
        <p:nvSpPr>
          <p:cNvPr id="2" name="Rectangle 1">
            <a:extLst>
              <a:ext uri="{FF2B5EF4-FFF2-40B4-BE49-F238E27FC236}">
                <a16:creationId xmlns:a16="http://schemas.microsoft.com/office/drawing/2014/main" id="{5FF5A419-686A-4514-A3AD-B84B0140401A}"/>
              </a:ext>
            </a:extLst>
          </p:cNvPr>
          <p:cNvSpPr/>
          <p:nvPr/>
        </p:nvSpPr>
        <p:spPr>
          <a:xfrm>
            <a:off x="1944303" y="1337912"/>
            <a:ext cx="1164657" cy="231006"/>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5319E0D-09D9-4BA1-80C2-289687F0EB19}"/>
              </a:ext>
            </a:extLst>
          </p:cNvPr>
          <p:cNvSpPr/>
          <p:nvPr/>
        </p:nvSpPr>
        <p:spPr>
          <a:xfrm>
            <a:off x="1944303" y="2852259"/>
            <a:ext cx="1260910" cy="231006"/>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7D6DE38-72A3-4812-9A6E-DCC4E1013AEA}"/>
              </a:ext>
            </a:extLst>
          </p:cNvPr>
          <p:cNvSpPr/>
          <p:nvPr/>
        </p:nvSpPr>
        <p:spPr>
          <a:xfrm>
            <a:off x="1944303" y="4366606"/>
            <a:ext cx="3214839" cy="328947"/>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A9EED095-36FD-4164-8963-6BBEA147EA1E}"/>
              </a:ext>
            </a:extLst>
          </p:cNvPr>
          <p:cNvCxnSpPr>
            <a:cxnSpLocks/>
          </p:cNvCxnSpPr>
          <p:nvPr/>
        </p:nvCxnSpPr>
        <p:spPr>
          <a:xfrm rot="10800000">
            <a:off x="3108960" y="1453417"/>
            <a:ext cx="5178392" cy="1325048"/>
          </a:xfrm>
          <a:prstGeom prst="bentConnector3">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6D7FA90E-C938-4711-AEF6-905F4382DB2A}"/>
              </a:ext>
            </a:extLst>
          </p:cNvPr>
          <p:cNvCxnSpPr>
            <a:cxnSpLocks/>
            <a:endCxn id="7" idx="3"/>
          </p:cNvCxnSpPr>
          <p:nvPr/>
        </p:nvCxnSpPr>
        <p:spPr>
          <a:xfrm rot="10800000" flipV="1">
            <a:off x="5159142" y="3235728"/>
            <a:ext cx="3128210" cy="1295351"/>
          </a:xfrm>
          <a:prstGeom prst="bentConnector3">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1501B8C5-81C4-499F-9C2C-5475A9F28B7C}"/>
              </a:ext>
            </a:extLst>
          </p:cNvPr>
          <p:cNvCxnSpPr>
            <a:stCxn id="4" idx="1"/>
          </p:cNvCxnSpPr>
          <p:nvPr/>
        </p:nvCxnSpPr>
        <p:spPr>
          <a:xfrm rot="10800000">
            <a:off x="3205214" y="3013502"/>
            <a:ext cx="5082139" cy="1"/>
          </a:xfrm>
          <a:prstGeom prst="bentConnector3">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209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descr="Watermark of Johns Hopkins University shield logo.">
            <a:extLst>
              <a:ext uri="{FF2B5EF4-FFF2-40B4-BE49-F238E27FC236}">
                <a16:creationId xmlns:a16="http://schemas.microsoft.com/office/drawing/2014/main" id="{3ED3EDCE-99B0-45E5-B093-D28145E5D698}"/>
              </a:ext>
            </a:extLst>
          </p:cNvPr>
          <p:cNvPicPr>
            <a:picLocks noChangeAspect="1"/>
          </p:cNvPicPr>
          <p:nvPr/>
        </p:nvPicPr>
        <p:blipFill>
          <a:blip r:embed="rId2"/>
          <a:stretch>
            <a:fillRect/>
          </a:stretch>
        </p:blipFill>
        <p:spPr>
          <a:xfrm>
            <a:off x="6843995" y="22489"/>
            <a:ext cx="5394098" cy="5827201"/>
          </a:xfrm>
          <a:prstGeom prst="rect">
            <a:avLst/>
          </a:prstGeom>
        </p:spPr>
      </p:pic>
      <p:sp>
        <p:nvSpPr>
          <p:cNvPr id="4" name="TextBox 3">
            <a:extLst>
              <a:ext uri="{FF2B5EF4-FFF2-40B4-BE49-F238E27FC236}">
                <a16:creationId xmlns:a16="http://schemas.microsoft.com/office/drawing/2014/main" id="{65495747-D057-42B7-8586-387384B66F15}"/>
              </a:ext>
            </a:extLst>
          </p:cNvPr>
          <p:cNvSpPr txBox="1"/>
          <p:nvPr/>
        </p:nvSpPr>
        <p:spPr>
          <a:xfrm>
            <a:off x="8655225" y="153982"/>
            <a:ext cx="3385006" cy="1323439"/>
          </a:xfrm>
          <a:prstGeom prst="rect">
            <a:avLst/>
          </a:prstGeom>
          <a:solidFill>
            <a:schemeClr val="bg2"/>
          </a:solidFill>
          <a:ln w="25400">
            <a:solidFill>
              <a:schemeClr val="accent1">
                <a:lumMod val="75000"/>
              </a:schemeClr>
            </a:solidFill>
          </a:ln>
        </p:spPr>
        <p:txBody>
          <a:bodyPr wrap="square" rtlCol="0">
            <a:spAutoFit/>
          </a:bodyPr>
          <a:lstStyle/>
          <a:p>
            <a:r>
              <a:rPr lang="en-US" sz="1600" b="1" dirty="0"/>
              <a:t>You will also have received an email in your Hopkins email account that notified you that this letter was sent to the portal along with instructions on how to login in.</a:t>
            </a:r>
          </a:p>
        </p:txBody>
      </p:sp>
      <p:sp>
        <p:nvSpPr>
          <p:cNvPr id="5" name="TextBox 4">
            <a:extLst>
              <a:ext uri="{FF2B5EF4-FFF2-40B4-BE49-F238E27FC236}">
                <a16:creationId xmlns:a16="http://schemas.microsoft.com/office/drawing/2014/main" id="{BB2DA411-08AA-4F9D-AE9E-218AF482A82A}"/>
              </a:ext>
            </a:extLst>
          </p:cNvPr>
          <p:cNvSpPr txBox="1"/>
          <p:nvPr/>
        </p:nvSpPr>
        <p:spPr>
          <a:xfrm>
            <a:off x="8655224" y="2740286"/>
            <a:ext cx="3330803" cy="1077218"/>
          </a:xfrm>
          <a:prstGeom prst="rect">
            <a:avLst/>
          </a:prstGeom>
          <a:solidFill>
            <a:schemeClr val="bg2"/>
          </a:solidFill>
          <a:ln w="25400">
            <a:solidFill>
              <a:schemeClr val="accent1">
                <a:lumMod val="75000"/>
              </a:schemeClr>
            </a:solidFill>
          </a:ln>
        </p:spPr>
        <p:txBody>
          <a:bodyPr wrap="square">
            <a:spAutoFit/>
          </a:bodyPr>
          <a:lstStyle/>
          <a:p>
            <a:r>
              <a:rPr lang="en-US" sz="1600" b="1" dirty="0"/>
              <a:t>Toward the bottom, you will be able to see who sent the letter, along with the date and time it was sent to the portal. </a:t>
            </a:r>
          </a:p>
        </p:txBody>
      </p:sp>
      <p:grpSp>
        <p:nvGrpSpPr>
          <p:cNvPr id="2" name="Group 1">
            <a:extLst>
              <a:ext uri="{FF2B5EF4-FFF2-40B4-BE49-F238E27FC236}">
                <a16:creationId xmlns:a16="http://schemas.microsoft.com/office/drawing/2014/main" id="{E97D33D2-F43A-47A9-A789-15DB48FE207D}"/>
              </a:ext>
            </a:extLst>
          </p:cNvPr>
          <p:cNvGrpSpPr/>
          <p:nvPr/>
        </p:nvGrpSpPr>
        <p:grpSpPr>
          <a:xfrm>
            <a:off x="205973" y="153982"/>
            <a:ext cx="8190661" cy="6550035"/>
            <a:chOff x="0" y="0"/>
            <a:chExt cx="8484403" cy="685800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2F8261F3-13D5-4B59-9CE0-A2F9526E2682}"/>
                </a:ext>
              </a:extLst>
            </p:cNvPr>
            <p:cNvPicPr>
              <a:picLocks noChangeAspect="1"/>
            </p:cNvPicPr>
            <p:nvPr/>
          </p:nvPicPr>
          <p:blipFill>
            <a:blip r:embed="rId3"/>
            <a:stretch>
              <a:fillRect/>
            </a:stretch>
          </p:blipFill>
          <p:spPr>
            <a:xfrm>
              <a:off x="0" y="0"/>
              <a:ext cx="8484403" cy="6858000"/>
            </a:xfrm>
            <a:prstGeom prst="rect">
              <a:avLst/>
            </a:prstGeom>
            <a:ln w="25400">
              <a:solidFill>
                <a:schemeClr val="accent1">
                  <a:lumMod val="75000"/>
                </a:schemeClr>
              </a:solidFill>
            </a:ln>
          </p:spPr>
        </p:pic>
        <p:sp>
          <p:nvSpPr>
            <p:cNvPr id="6" name="Rectangle 5">
              <a:extLst>
                <a:ext uri="{FF2B5EF4-FFF2-40B4-BE49-F238E27FC236}">
                  <a16:creationId xmlns:a16="http://schemas.microsoft.com/office/drawing/2014/main" id="{C18F1C7D-0045-4027-8C20-17C3DE50FC9C}"/>
                </a:ext>
              </a:extLst>
            </p:cNvPr>
            <p:cNvSpPr/>
            <p:nvPr/>
          </p:nvSpPr>
          <p:spPr>
            <a:xfrm>
              <a:off x="1704974" y="2590800"/>
              <a:ext cx="1338881" cy="136207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Connector 6">
            <a:extLst>
              <a:ext uri="{FF2B5EF4-FFF2-40B4-BE49-F238E27FC236}">
                <a16:creationId xmlns:a16="http://schemas.microsoft.com/office/drawing/2014/main" id="{D3D6DB13-B140-4E48-A819-CE97A3253D10}"/>
              </a:ext>
            </a:extLst>
          </p:cNvPr>
          <p:cNvCxnSpPr>
            <a:cxnSpLocks/>
            <a:stCxn id="5" idx="1"/>
            <a:endCxn id="6" idx="3"/>
          </p:cNvCxnSpPr>
          <p:nvPr/>
        </p:nvCxnSpPr>
        <p:spPr>
          <a:xfrm flipH="1">
            <a:off x="3144445" y="3278895"/>
            <a:ext cx="5510779"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7520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descr="Watermark of Johns Hopkins University shield logo.">
            <a:extLst>
              <a:ext uri="{FF2B5EF4-FFF2-40B4-BE49-F238E27FC236}">
                <a16:creationId xmlns:a16="http://schemas.microsoft.com/office/drawing/2014/main" id="{A32DC441-45B9-411B-A6FD-34B119327377}"/>
              </a:ext>
            </a:extLst>
          </p:cNvPr>
          <p:cNvPicPr>
            <a:picLocks noChangeAspect="1"/>
          </p:cNvPicPr>
          <p:nvPr/>
        </p:nvPicPr>
        <p:blipFill>
          <a:blip r:embed="rId2"/>
          <a:stretch>
            <a:fillRect/>
          </a:stretch>
        </p:blipFill>
        <p:spPr>
          <a:xfrm>
            <a:off x="6843995" y="22489"/>
            <a:ext cx="5394098" cy="5827201"/>
          </a:xfrm>
          <a:prstGeom prst="rect">
            <a:avLst/>
          </a:prstGeom>
        </p:spPr>
      </p:pic>
      <p:sp>
        <p:nvSpPr>
          <p:cNvPr id="4" name="TextBox 3">
            <a:extLst>
              <a:ext uri="{FF2B5EF4-FFF2-40B4-BE49-F238E27FC236}">
                <a16:creationId xmlns:a16="http://schemas.microsoft.com/office/drawing/2014/main" id="{B48DB853-BAE9-4765-8D1A-D6309EB8880B}"/>
              </a:ext>
            </a:extLst>
          </p:cNvPr>
          <p:cNvSpPr txBox="1"/>
          <p:nvPr/>
        </p:nvSpPr>
        <p:spPr>
          <a:xfrm>
            <a:off x="8529496" y="210884"/>
            <a:ext cx="3400424" cy="830997"/>
          </a:xfrm>
          <a:prstGeom prst="rect">
            <a:avLst/>
          </a:prstGeom>
          <a:solidFill>
            <a:schemeClr val="bg2"/>
          </a:solidFill>
          <a:ln w="25400">
            <a:solidFill>
              <a:schemeClr val="accent1">
                <a:lumMod val="75000"/>
              </a:schemeClr>
            </a:solidFill>
          </a:ln>
        </p:spPr>
        <p:txBody>
          <a:bodyPr wrap="square" rtlCol="0">
            <a:spAutoFit/>
          </a:bodyPr>
          <a:lstStyle/>
          <a:p>
            <a:r>
              <a:rPr lang="en-US" sz="1600" b="1" dirty="0"/>
              <a:t>Any attachments included with the accommodation letter will appear toward the bottom of the letter.</a:t>
            </a:r>
          </a:p>
        </p:txBody>
      </p:sp>
      <p:sp>
        <p:nvSpPr>
          <p:cNvPr id="5" name="TextBox 4">
            <a:extLst>
              <a:ext uri="{FF2B5EF4-FFF2-40B4-BE49-F238E27FC236}">
                <a16:creationId xmlns:a16="http://schemas.microsoft.com/office/drawing/2014/main" id="{DF31B342-1CEE-465B-8D9B-F7DC65810103}"/>
              </a:ext>
            </a:extLst>
          </p:cNvPr>
          <p:cNvSpPr txBox="1"/>
          <p:nvPr/>
        </p:nvSpPr>
        <p:spPr>
          <a:xfrm>
            <a:off x="8461375" y="3276600"/>
            <a:ext cx="3400425" cy="2308324"/>
          </a:xfrm>
          <a:prstGeom prst="rect">
            <a:avLst/>
          </a:prstGeom>
          <a:solidFill>
            <a:schemeClr val="bg2"/>
          </a:solidFill>
          <a:ln w="25400">
            <a:solidFill>
              <a:schemeClr val="accent1">
                <a:lumMod val="75000"/>
              </a:schemeClr>
            </a:solidFill>
          </a:ln>
        </p:spPr>
        <p:txBody>
          <a:bodyPr wrap="square">
            <a:spAutoFit/>
          </a:bodyPr>
          <a:lstStyle/>
          <a:p>
            <a:r>
              <a:rPr lang="en-US" sz="1600" b="1" dirty="0"/>
              <a:t>If the student is requesting a note taker, a Request for Assistance in Identifying a Note Taker form will be included. </a:t>
            </a:r>
          </a:p>
          <a:p>
            <a:endParaRPr lang="en-US" sz="1600" b="1" dirty="0"/>
          </a:p>
          <a:p>
            <a:r>
              <a:rPr lang="en-US" sz="1600" b="1" dirty="0"/>
              <a:t>Once the student meets with you to confirm they will need a Note Taker, please assist them by recruiting one by following the steps included.</a:t>
            </a:r>
          </a:p>
        </p:txBody>
      </p:sp>
      <p:grpSp>
        <p:nvGrpSpPr>
          <p:cNvPr id="7" name="Group 6">
            <a:extLst>
              <a:ext uri="{FF2B5EF4-FFF2-40B4-BE49-F238E27FC236}">
                <a16:creationId xmlns:a16="http://schemas.microsoft.com/office/drawing/2014/main" id="{A8226F0D-FCAB-4C4C-A65E-6E6D159C3995}"/>
              </a:ext>
            </a:extLst>
          </p:cNvPr>
          <p:cNvGrpSpPr/>
          <p:nvPr/>
        </p:nvGrpSpPr>
        <p:grpSpPr>
          <a:xfrm>
            <a:off x="262080" y="163080"/>
            <a:ext cx="7952556" cy="6531840"/>
            <a:chOff x="330200" y="163080"/>
            <a:chExt cx="7884436" cy="6531840"/>
          </a:xfrm>
          <a:effectLst>
            <a:outerShdw blurRad="50800" dist="50800" dir="5400000" algn="ctr" rotWithShape="0">
              <a:schemeClr val="accent1">
                <a:lumMod val="75000"/>
              </a:schemeClr>
            </a:outerShdw>
          </a:effectLst>
        </p:grpSpPr>
        <p:pic>
          <p:nvPicPr>
            <p:cNvPr id="3" name="Picture 2">
              <a:extLst>
                <a:ext uri="{FF2B5EF4-FFF2-40B4-BE49-F238E27FC236}">
                  <a16:creationId xmlns:a16="http://schemas.microsoft.com/office/drawing/2014/main" id="{EC2C613A-E0FA-424D-8DC6-BFCECD42F2D6}"/>
                </a:ext>
              </a:extLst>
            </p:cNvPr>
            <p:cNvPicPr>
              <a:picLocks noChangeAspect="1"/>
            </p:cNvPicPr>
            <p:nvPr/>
          </p:nvPicPr>
          <p:blipFill>
            <a:blip r:embed="rId3"/>
            <a:stretch>
              <a:fillRect/>
            </a:stretch>
          </p:blipFill>
          <p:spPr>
            <a:xfrm>
              <a:off x="330200" y="163080"/>
              <a:ext cx="7884436" cy="6531840"/>
            </a:xfrm>
            <a:prstGeom prst="rect">
              <a:avLst/>
            </a:prstGeom>
            <a:ln w="25400">
              <a:solidFill>
                <a:schemeClr val="accent1">
                  <a:lumMod val="75000"/>
                </a:schemeClr>
              </a:solidFill>
            </a:ln>
          </p:spPr>
        </p:pic>
        <p:sp>
          <p:nvSpPr>
            <p:cNvPr id="2" name="Rectangle 1">
              <a:extLst>
                <a:ext uri="{FF2B5EF4-FFF2-40B4-BE49-F238E27FC236}">
                  <a16:creationId xmlns:a16="http://schemas.microsoft.com/office/drawing/2014/main" id="{1D52F7A6-BF0D-4450-9CE4-E1EFF5E6A261}"/>
                </a:ext>
              </a:extLst>
            </p:cNvPr>
            <p:cNvSpPr/>
            <p:nvPr/>
          </p:nvSpPr>
          <p:spPr>
            <a:xfrm>
              <a:off x="1943100" y="3276600"/>
              <a:ext cx="3225800" cy="1917700"/>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Straight Connector 8">
            <a:extLst>
              <a:ext uri="{FF2B5EF4-FFF2-40B4-BE49-F238E27FC236}">
                <a16:creationId xmlns:a16="http://schemas.microsoft.com/office/drawing/2014/main" id="{4A053EA1-D7C4-402C-90ED-5E8D4794C1B7}"/>
              </a:ext>
            </a:extLst>
          </p:cNvPr>
          <p:cNvCxnSpPr>
            <a:cxnSpLocks/>
            <a:stCxn id="2" idx="3"/>
          </p:cNvCxnSpPr>
          <p:nvPr/>
        </p:nvCxnSpPr>
        <p:spPr>
          <a:xfrm>
            <a:off x="5142585" y="4235450"/>
            <a:ext cx="3318790"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738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Picture 6" descr="Watermark of Johns Hopkins University shield logo.">
            <a:extLst>
              <a:ext uri="{FF2B5EF4-FFF2-40B4-BE49-F238E27FC236}">
                <a16:creationId xmlns:a16="http://schemas.microsoft.com/office/drawing/2014/main" id="{7C77F4FD-BEB1-4703-9C70-4C0B174C671A}"/>
              </a:ext>
            </a:extLst>
          </p:cNvPr>
          <p:cNvPicPr>
            <a:picLocks noChangeAspect="1"/>
          </p:cNvPicPr>
          <p:nvPr/>
        </p:nvPicPr>
        <p:blipFill>
          <a:blip r:embed="rId2"/>
          <a:stretch>
            <a:fillRect/>
          </a:stretch>
        </p:blipFill>
        <p:spPr>
          <a:xfrm>
            <a:off x="6843995" y="22489"/>
            <a:ext cx="5394098" cy="5827201"/>
          </a:xfrm>
          <a:prstGeom prst="rect">
            <a:avLst/>
          </a:prstGeom>
        </p:spPr>
      </p:pic>
      <p:sp>
        <p:nvSpPr>
          <p:cNvPr id="3" name="TextBox 2">
            <a:extLst>
              <a:ext uri="{FF2B5EF4-FFF2-40B4-BE49-F238E27FC236}">
                <a16:creationId xmlns:a16="http://schemas.microsoft.com/office/drawing/2014/main" id="{EF696BEA-BE7B-4CCD-A65D-90A5EAE35387}"/>
              </a:ext>
            </a:extLst>
          </p:cNvPr>
          <p:cNvSpPr txBox="1"/>
          <p:nvPr/>
        </p:nvSpPr>
        <p:spPr>
          <a:xfrm>
            <a:off x="7884164" y="4576157"/>
            <a:ext cx="4168135" cy="1569660"/>
          </a:xfrm>
          <a:prstGeom prst="rect">
            <a:avLst/>
          </a:prstGeom>
          <a:solidFill>
            <a:schemeClr val="bg2"/>
          </a:solidFill>
          <a:ln w="25400">
            <a:solidFill>
              <a:schemeClr val="accent1">
                <a:lumMod val="75000"/>
              </a:schemeClr>
            </a:solidFill>
          </a:ln>
        </p:spPr>
        <p:txBody>
          <a:bodyPr wrap="square" rtlCol="0">
            <a:spAutoFit/>
          </a:bodyPr>
          <a:lstStyle/>
          <a:p>
            <a:r>
              <a:rPr lang="en-US" sz="1600" b="1" dirty="0"/>
              <a:t>At the bottom of the letter, you can enter any character in the box to mark that you have reviewed the letter. </a:t>
            </a:r>
          </a:p>
          <a:p>
            <a:endParaRPr lang="en-US" sz="1600" b="1" dirty="0"/>
          </a:p>
          <a:p>
            <a:r>
              <a:rPr lang="en-US" sz="1600" b="1" dirty="0"/>
              <a:t>After entering a character select Save to mark the letter as “Reviewed.”</a:t>
            </a:r>
          </a:p>
        </p:txBody>
      </p:sp>
      <p:grpSp>
        <p:nvGrpSpPr>
          <p:cNvPr id="4" name="Group 3">
            <a:extLst>
              <a:ext uri="{FF2B5EF4-FFF2-40B4-BE49-F238E27FC236}">
                <a16:creationId xmlns:a16="http://schemas.microsoft.com/office/drawing/2014/main" id="{84C50411-8809-4363-B05E-5AA4A50C1531}"/>
              </a:ext>
            </a:extLst>
          </p:cNvPr>
          <p:cNvGrpSpPr/>
          <p:nvPr/>
        </p:nvGrpSpPr>
        <p:grpSpPr>
          <a:xfrm>
            <a:off x="231297" y="146050"/>
            <a:ext cx="7411568" cy="6565900"/>
            <a:chOff x="0" y="0"/>
            <a:chExt cx="7741290" cy="6858000"/>
          </a:xfrm>
          <a:effectLst>
            <a:outerShdw blurRad="50800" dist="50800" dir="5400000" algn="ctr" rotWithShape="0">
              <a:schemeClr val="accent1">
                <a:lumMod val="75000"/>
              </a:schemeClr>
            </a:outerShdw>
          </a:effectLst>
        </p:grpSpPr>
        <p:pic>
          <p:nvPicPr>
            <p:cNvPr id="5" name="Picture 4">
              <a:extLst>
                <a:ext uri="{FF2B5EF4-FFF2-40B4-BE49-F238E27FC236}">
                  <a16:creationId xmlns:a16="http://schemas.microsoft.com/office/drawing/2014/main" id="{7C41FEC8-9337-44DA-9C06-DCD5B5D09756}"/>
                </a:ext>
              </a:extLst>
            </p:cNvPr>
            <p:cNvPicPr>
              <a:picLocks noChangeAspect="1"/>
            </p:cNvPicPr>
            <p:nvPr/>
          </p:nvPicPr>
          <p:blipFill>
            <a:blip r:embed="rId3"/>
            <a:stretch>
              <a:fillRect/>
            </a:stretch>
          </p:blipFill>
          <p:spPr>
            <a:xfrm>
              <a:off x="0" y="0"/>
              <a:ext cx="7741290" cy="6858000"/>
            </a:xfrm>
            <a:prstGeom prst="rect">
              <a:avLst/>
            </a:prstGeom>
            <a:ln w="25400">
              <a:solidFill>
                <a:schemeClr val="accent1">
                  <a:lumMod val="75000"/>
                </a:schemeClr>
              </a:solidFill>
            </a:ln>
          </p:spPr>
        </p:pic>
        <p:sp>
          <p:nvSpPr>
            <p:cNvPr id="2" name="Rectangle 1">
              <a:extLst>
                <a:ext uri="{FF2B5EF4-FFF2-40B4-BE49-F238E27FC236}">
                  <a16:creationId xmlns:a16="http://schemas.microsoft.com/office/drawing/2014/main" id="{77F53F87-76C6-4235-82AB-C87CAA4C853D}"/>
                </a:ext>
              </a:extLst>
            </p:cNvPr>
            <p:cNvSpPr/>
            <p:nvPr/>
          </p:nvSpPr>
          <p:spPr>
            <a:xfrm>
              <a:off x="1400175" y="4238625"/>
              <a:ext cx="3486150" cy="2143125"/>
            </a:xfrm>
            <a:prstGeom prst="rect">
              <a:avLst/>
            </a:prstGeom>
            <a:no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 name="Straight Connector 5">
            <a:extLst>
              <a:ext uri="{FF2B5EF4-FFF2-40B4-BE49-F238E27FC236}">
                <a16:creationId xmlns:a16="http://schemas.microsoft.com/office/drawing/2014/main" id="{D7C3184B-A1C4-42EC-A6A8-98FEF5F00B51}"/>
              </a:ext>
            </a:extLst>
          </p:cNvPr>
          <p:cNvCxnSpPr>
            <a:cxnSpLocks/>
            <a:stCxn id="3" idx="1"/>
          </p:cNvCxnSpPr>
          <p:nvPr/>
        </p:nvCxnSpPr>
        <p:spPr>
          <a:xfrm flipH="1">
            <a:off x="4909502" y="5360987"/>
            <a:ext cx="2974662" cy="0"/>
          </a:xfrm>
          <a:prstGeom prst="line">
            <a:avLst/>
          </a:prstGeom>
          <a:ln w="254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54396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1B81209776AF40B8AAD3C366C78D42" ma:contentTypeVersion="7" ma:contentTypeDescription="Create a new document." ma:contentTypeScope="" ma:versionID="c3e41526600a63767747cefe6ed5c4fb">
  <xsd:schema xmlns:xsd="http://www.w3.org/2001/XMLSchema" xmlns:xs="http://www.w3.org/2001/XMLSchema" xmlns:p="http://schemas.microsoft.com/office/2006/metadata/properties" xmlns:ns2="e3b5c32c-df6c-443f-b08b-73d85d62f2b5" xmlns:ns3="168931df-3f45-4445-be76-105235143e52" targetNamespace="http://schemas.microsoft.com/office/2006/metadata/properties" ma:root="true" ma:fieldsID="7fdac95d420e833abd520727696ecba2" ns2:_="" ns3:_="">
    <xsd:import namespace="e3b5c32c-df6c-443f-b08b-73d85d62f2b5"/>
    <xsd:import namespace="168931df-3f45-4445-be76-105235143e5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3b5c32c-df6c-443f-b08b-73d85d62f2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8931df-3f45-4445-be76-105235143e5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8CAC8-918E-44CB-87C0-B65846D36B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3b5c32c-df6c-443f-b08b-73d85d62f2b5"/>
    <ds:schemaRef ds:uri="168931df-3f45-4445-be76-105235143e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AC2C97-2C17-4B46-9289-068020BA82AB}">
  <ds:schemaRefs>
    <ds:schemaRef ds:uri="http://schemas.microsoft.com/sharepoint/v3/contenttype/forms"/>
  </ds:schemaRefs>
</ds:datastoreItem>
</file>

<file path=customXml/itemProps3.xml><?xml version="1.0" encoding="utf-8"?>
<ds:datastoreItem xmlns:ds="http://schemas.openxmlformats.org/officeDocument/2006/customXml" ds:itemID="{6843A8C1-57A0-441D-9DB5-F5D5AB57110F}">
  <ds:schemaRefs>
    <ds:schemaRef ds:uri="http://purl.org/dc/elements/1.1/"/>
    <ds:schemaRef ds:uri="http://schemas.microsoft.com/office/2006/documentManagement/types"/>
    <ds:schemaRef ds:uri="e3b5c32c-df6c-443f-b08b-73d85d62f2b5"/>
    <ds:schemaRef ds:uri="http://purl.org/dc/terms/"/>
    <ds:schemaRef ds:uri="168931df-3f45-4445-be76-105235143e52"/>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823</TotalTime>
  <Words>658</Words>
  <Application>Microsoft Office PowerPoint</Application>
  <PresentationFormat>Widescreen</PresentationFormat>
  <Paragraphs>50</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Kamran Rasul</dc:creator>
  <cp:lastModifiedBy>Lara Reise</cp:lastModifiedBy>
  <cp:revision>178</cp:revision>
  <dcterms:created xsi:type="dcterms:W3CDTF">2021-01-06T15:53:28Z</dcterms:created>
  <dcterms:modified xsi:type="dcterms:W3CDTF">2021-01-22T13:45:54Z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0x010100681B81209776AF40B8AAD3C366C78D42</vt:lpwstr>
  </property>
</Properties>
</file>